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1"/>
  </p:notesMasterIdLst>
  <p:sldIdLst>
    <p:sldId id="257" r:id="rId2"/>
    <p:sldId id="301" r:id="rId3"/>
    <p:sldId id="315" r:id="rId4"/>
    <p:sldId id="303" r:id="rId5"/>
    <p:sldId id="311" r:id="rId6"/>
    <p:sldId id="308" r:id="rId7"/>
    <p:sldId id="310" r:id="rId8"/>
    <p:sldId id="309" r:id="rId9"/>
    <p:sldId id="306" r:id="rId10"/>
    <p:sldId id="256" r:id="rId11"/>
    <p:sldId id="316" r:id="rId12"/>
    <p:sldId id="317" r:id="rId13"/>
    <p:sldId id="305" r:id="rId14"/>
    <p:sldId id="312" r:id="rId15"/>
    <p:sldId id="330" r:id="rId16"/>
    <p:sldId id="313" r:id="rId17"/>
    <p:sldId id="319" r:id="rId18"/>
    <p:sldId id="320" r:id="rId19"/>
    <p:sldId id="321" r:id="rId20"/>
    <p:sldId id="322" r:id="rId21"/>
    <p:sldId id="318" r:id="rId22"/>
    <p:sldId id="323" r:id="rId23"/>
    <p:sldId id="324" r:id="rId24"/>
    <p:sldId id="325" r:id="rId25"/>
    <p:sldId id="326" r:id="rId26"/>
    <p:sldId id="327" r:id="rId27"/>
    <p:sldId id="328" r:id="rId28"/>
    <p:sldId id="329" r:id="rId29"/>
    <p:sldId id="2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9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361891-B322-4580-A4D2-360243ADDB18}" type="datetimeFigureOut">
              <a:rPr lang="en-US" smtClean="0"/>
              <a:t>7/28/2025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0DBD1-CE5C-4040-B18F-A4F23049DBCD}" type="slidenum">
              <a:rPr lang="en-US" smtClean="0"/>
              <a:t>‹#›</a:t>
            </a:fld>
            <a:endParaRPr lang="en-US"/>
          </a:p>
        </p:txBody>
      </p:sp>
    </p:spTree>
    <p:extLst>
      <p:ext uri="{BB962C8B-B14F-4D97-AF65-F5344CB8AC3E}">
        <p14:creationId xmlns:p14="http://schemas.microsoft.com/office/powerpoint/2010/main" val="949402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72453386"/>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97070470"/>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12040367"/>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19550907"/>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67348789"/>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43353926"/>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43441048"/>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36857327"/>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89897912"/>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23318768"/>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183368239"/>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20438305"/>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6991119"/>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53067410"/>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708585524"/>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94645806"/>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78096677"/>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000761207"/>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4379870"/>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40094419"/>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323204027"/>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10007750"/>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65700045"/>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943103177"/>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36698374"/>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381488368"/>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B5EEE26-E746-4405-A7A1-11FDC5667387}"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4731620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4_Title Page - Re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8EB132FF-31C5-4E53-97BC-CBED452B8462}"/>
              </a:ext>
            </a:extLst>
          </p:cNvPr>
          <p:cNvPicPr>
            <a:picLocks noChangeAspect="1"/>
          </p:cNvPicPr>
          <p:nvPr userDrawn="1"/>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0082" t="734" r="9777" b="766"/>
          <a:stretch/>
        </p:blipFill>
        <p:spPr bwMode="auto">
          <a:xfrm>
            <a:off x="0" y="0"/>
            <a:ext cx="12192000" cy="6858000"/>
          </a:xfrm>
          <a:prstGeom prst="rect">
            <a:avLst/>
          </a:prstGeom>
          <a:solidFill>
            <a:schemeClr val="bg1">
              <a:alpha val="32000"/>
            </a:schemeClr>
          </a:solidFill>
          <a:ln>
            <a:noFill/>
          </a:ln>
        </p:spPr>
      </p:pic>
      <p:sp>
        <p:nvSpPr>
          <p:cNvPr id="3" name="Rectangle 2"/>
          <p:cNvSpPr/>
          <p:nvPr userDrawn="1"/>
        </p:nvSpPr>
        <p:spPr>
          <a:xfrm>
            <a:off x="-8552" y="0"/>
            <a:ext cx="12200552" cy="6858000"/>
          </a:xfrm>
          <a:prstGeom prst="rect">
            <a:avLst/>
          </a:prstGeom>
          <a:solidFill>
            <a:schemeClr val="bg1">
              <a:alpha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dirty="0"/>
          </a:p>
        </p:txBody>
      </p:sp>
      <p:sp>
        <p:nvSpPr>
          <p:cNvPr id="11" name="Rectangle 1">
            <a:extLst>
              <a:ext uri="{FF2B5EF4-FFF2-40B4-BE49-F238E27FC236}">
                <a16:creationId xmlns:a16="http://schemas.microsoft.com/office/drawing/2014/main" id="{D1E6B151-C5BB-4BC4-B1D4-78A9BCB68203}"/>
              </a:ext>
            </a:extLst>
          </p:cNvPr>
          <p:cNvSpPr/>
          <p:nvPr userDrawn="1"/>
        </p:nvSpPr>
        <p:spPr>
          <a:xfrm>
            <a:off x="-10593" y="-7620"/>
            <a:ext cx="9763400" cy="6294124"/>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0 w 8540019"/>
              <a:gd name="connsiteY0" fmla="*/ 0 h 6347075"/>
              <a:gd name="connsiteX1" fmla="*/ 6101619 w 8540019"/>
              <a:gd name="connsiteY1" fmla="*/ 0 h 6347075"/>
              <a:gd name="connsiteX2" fmla="*/ 8540019 w 8540019"/>
              <a:gd name="connsiteY2" fmla="*/ 6347075 h 6347075"/>
              <a:gd name="connsiteX3" fmla="*/ 1719992 w 8540019"/>
              <a:gd name="connsiteY3" fmla="*/ 6340890 h 6347075"/>
              <a:gd name="connsiteX4" fmla="*/ 0 w 8540019"/>
              <a:gd name="connsiteY4" fmla="*/ 0 h 6347075"/>
              <a:gd name="connsiteX0" fmla="*/ 0 w 8540019"/>
              <a:gd name="connsiteY0" fmla="*/ 0 h 6349697"/>
              <a:gd name="connsiteX1" fmla="*/ 6101619 w 8540019"/>
              <a:gd name="connsiteY1" fmla="*/ 0 h 6349697"/>
              <a:gd name="connsiteX2" fmla="*/ 8540019 w 8540019"/>
              <a:gd name="connsiteY2" fmla="*/ 6347075 h 6349697"/>
              <a:gd name="connsiteX3" fmla="*/ 20256 w 8540019"/>
              <a:gd name="connsiteY3" fmla="*/ 6349697 h 6349697"/>
              <a:gd name="connsiteX4" fmla="*/ 0 w 8540019"/>
              <a:gd name="connsiteY4" fmla="*/ 0 h 6349697"/>
              <a:gd name="connsiteX0" fmla="*/ 0 w 8154218"/>
              <a:gd name="connsiteY0" fmla="*/ 0 h 6349697"/>
              <a:gd name="connsiteX1" fmla="*/ 6101619 w 8154218"/>
              <a:gd name="connsiteY1" fmla="*/ 0 h 6349697"/>
              <a:gd name="connsiteX2" fmla="*/ 8154218 w 8154218"/>
              <a:gd name="connsiteY2" fmla="*/ 6347075 h 6349697"/>
              <a:gd name="connsiteX3" fmla="*/ 20256 w 8154218"/>
              <a:gd name="connsiteY3" fmla="*/ 6349697 h 6349697"/>
              <a:gd name="connsiteX4" fmla="*/ 0 w 8154218"/>
              <a:gd name="connsiteY4" fmla="*/ 0 h 6349697"/>
              <a:gd name="connsiteX0" fmla="*/ 30341 w 8133962"/>
              <a:gd name="connsiteY0" fmla="*/ 0 h 6357394"/>
              <a:gd name="connsiteX1" fmla="*/ 6081363 w 8133962"/>
              <a:gd name="connsiteY1" fmla="*/ 7697 h 6357394"/>
              <a:gd name="connsiteX2" fmla="*/ 8133962 w 8133962"/>
              <a:gd name="connsiteY2" fmla="*/ 6354772 h 6357394"/>
              <a:gd name="connsiteX3" fmla="*/ 0 w 8133962"/>
              <a:gd name="connsiteY3" fmla="*/ 6357394 h 6357394"/>
              <a:gd name="connsiteX4" fmla="*/ 30341 w 8133962"/>
              <a:gd name="connsiteY4" fmla="*/ 0 h 6357394"/>
              <a:gd name="connsiteX0" fmla="*/ 0 w 8103621"/>
              <a:gd name="connsiteY0" fmla="*/ 0 h 6357394"/>
              <a:gd name="connsiteX1" fmla="*/ 6051022 w 8103621"/>
              <a:gd name="connsiteY1" fmla="*/ 7697 h 6357394"/>
              <a:gd name="connsiteX2" fmla="*/ 8103621 w 8103621"/>
              <a:gd name="connsiteY2" fmla="*/ 6354772 h 6357394"/>
              <a:gd name="connsiteX3" fmla="*/ 1282 w 8103621"/>
              <a:gd name="connsiteY3" fmla="*/ 6357394 h 6357394"/>
              <a:gd name="connsiteX4" fmla="*/ 0 w 8103621"/>
              <a:gd name="connsiteY4" fmla="*/ 0 h 635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621" h="6357394">
                <a:moveTo>
                  <a:pt x="0" y="0"/>
                </a:moveTo>
                <a:lnTo>
                  <a:pt x="6051022" y="7697"/>
                </a:lnTo>
                <a:lnTo>
                  <a:pt x="8103621" y="6354772"/>
                </a:lnTo>
                <a:lnTo>
                  <a:pt x="1282" y="6357394"/>
                </a:lnTo>
                <a:cubicBezTo>
                  <a:pt x="855" y="4238263"/>
                  <a:pt x="427" y="2119131"/>
                  <a:pt x="0" y="0"/>
                </a:cubicBezTo>
                <a:close/>
              </a:path>
            </a:pathLst>
          </a:cu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7" name="Picture 11"/>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auto">
          <a:xfrm>
            <a:off x="9836565" y="761169"/>
            <a:ext cx="1996847" cy="67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sz="quarter" idx="10"/>
          </p:nvPr>
        </p:nvSpPr>
        <p:spPr>
          <a:xfrm>
            <a:off x="1018709" y="1847145"/>
            <a:ext cx="7213600" cy="444500"/>
          </a:xfrm>
        </p:spPr>
        <p:txBody>
          <a:bodyPr lIns="0" tIns="0" rIns="0" bIns="0">
            <a:normAutofit/>
          </a:bodyPr>
          <a:lstStyle>
            <a:lvl1pPr>
              <a:buNone/>
              <a:defRPr sz="1351" baseline="0">
                <a:solidFill>
                  <a:schemeClr val="bg1"/>
                </a:solidFill>
                <a:latin typeface="Arial"/>
                <a:cs typeface="Arial"/>
              </a:defRPr>
            </a:lvl1pPr>
          </a:lstStyle>
          <a:p>
            <a:pPr lvl="0"/>
            <a:r>
              <a:rPr lang="en-US"/>
              <a:t>Click to edit Master text styles</a:t>
            </a:r>
          </a:p>
        </p:txBody>
      </p:sp>
      <p:sp>
        <p:nvSpPr>
          <p:cNvPr id="16" name="Text Placeholder 14"/>
          <p:cNvSpPr>
            <a:spLocks noGrp="1"/>
          </p:cNvSpPr>
          <p:nvPr>
            <p:ph type="body" sz="quarter" idx="11"/>
          </p:nvPr>
        </p:nvSpPr>
        <p:spPr>
          <a:xfrm>
            <a:off x="1018709" y="2291654"/>
            <a:ext cx="7213600" cy="2166055"/>
          </a:xfrm>
        </p:spPr>
        <p:txBody>
          <a:bodyPr lIns="0" tIns="0" rIns="0" bIns="0" anchor="ctr">
            <a:noAutofit/>
          </a:bodyPr>
          <a:lstStyle>
            <a:lvl1pPr marL="0" indent="0">
              <a:lnSpc>
                <a:spcPts val="2700"/>
              </a:lnSpc>
              <a:spcBef>
                <a:spcPts val="0"/>
              </a:spcBef>
              <a:buNone/>
              <a:defRPr sz="2475" b="1" baseline="0">
                <a:solidFill>
                  <a:schemeClr val="bg1"/>
                </a:solidFill>
                <a:latin typeface="Arial"/>
                <a:cs typeface="Arial"/>
              </a:defRPr>
            </a:lvl1pPr>
          </a:lstStyle>
          <a:p>
            <a:pPr lvl="0"/>
            <a:r>
              <a:rPr lang="en-US"/>
              <a:t>Click to edit Master text styles</a:t>
            </a:r>
          </a:p>
        </p:txBody>
      </p:sp>
      <p:sp>
        <p:nvSpPr>
          <p:cNvPr id="17" name="Text Placeholder 14"/>
          <p:cNvSpPr>
            <a:spLocks noGrp="1"/>
          </p:cNvSpPr>
          <p:nvPr>
            <p:ph type="body" sz="quarter" idx="12"/>
          </p:nvPr>
        </p:nvSpPr>
        <p:spPr>
          <a:xfrm>
            <a:off x="1018709" y="4525433"/>
            <a:ext cx="7213600" cy="444500"/>
          </a:xfrm>
        </p:spPr>
        <p:txBody>
          <a:bodyPr lIns="0" tIns="0" rIns="0" bIns="0">
            <a:normAutofit/>
          </a:bodyPr>
          <a:lstStyle>
            <a:lvl1pPr>
              <a:buNone/>
              <a:defRPr sz="1125" baseline="0">
                <a:solidFill>
                  <a:schemeClr val="bg1"/>
                </a:solidFill>
                <a:latin typeface="Arial"/>
                <a:cs typeface="Arial"/>
              </a:defRPr>
            </a:lvl1pPr>
          </a:lstStyle>
          <a:p>
            <a:pPr lvl="0"/>
            <a:r>
              <a:rPr lang="en-US"/>
              <a:t>Click to edit Master text styles</a:t>
            </a:r>
          </a:p>
        </p:txBody>
      </p:sp>
      <p:sp>
        <p:nvSpPr>
          <p:cNvPr id="18" name="Text Placeholder 14"/>
          <p:cNvSpPr>
            <a:spLocks noGrp="1"/>
          </p:cNvSpPr>
          <p:nvPr>
            <p:ph type="body" sz="quarter" idx="13"/>
          </p:nvPr>
        </p:nvSpPr>
        <p:spPr>
          <a:xfrm>
            <a:off x="1018709" y="5094289"/>
            <a:ext cx="7213600" cy="444500"/>
          </a:xfrm>
        </p:spPr>
        <p:txBody>
          <a:bodyPr lIns="0" tIns="0" rIns="0" bIns="0">
            <a:normAutofit/>
          </a:bodyPr>
          <a:lstStyle>
            <a:lvl1pPr>
              <a:buNone/>
              <a:defRPr sz="1351" i="1" baseline="0">
                <a:solidFill>
                  <a:schemeClr val="bg1"/>
                </a:solidFill>
                <a:latin typeface="Arial"/>
                <a:cs typeface="Arial"/>
              </a:defRPr>
            </a:lvl1pPr>
          </a:lstStyle>
          <a:p>
            <a:pPr lvl="0"/>
            <a:r>
              <a:rPr lang="en-US"/>
              <a:t>Click to edit Master text styles</a:t>
            </a:r>
          </a:p>
        </p:txBody>
      </p:sp>
      <p:sp>
        <p:nvSpPr>
          <p:cNvPr id="14" name="TextBox 13">
            <a:extLst>
              <a:ext uri="{FF2B5EF4-FFF2-40B4-BE49-F238E27FC236}">
                <a16:creationId xmlns:a16="http://schemas.microsoft.com/office/drawing/2014/main" id="{E2A528E5-3368-48D9-99EC-1B6B215B528C}"/>
              </a:ext>
            </a:extLst>
          </p:cNvPr>
          <p:cNvSpPr txBox="1"/>
          <p:nvPr userDrawn="1"/>
        </p:nvSpPr>
        <p:spPr>
          <a:xfrm>
            <a:off x="0" y="6448431"/>
            <a:ext cx="12192000" cy="187615"/>
          </a:xfrm>
          <a:prstGeom prst="rect">
            <a:avLst/>
          </a:prstGeom>
          <a:noFill/>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619" baseline="30000" dirty="0">
                <a:solidFill>
                  <a:schemeClr val="accent6"/>
                </a:solidFill>
              </a:rPr>
              <a:t>©</a:t>
            </a:r>
            <a:r>
              <a:rPr lang="en-US" altLang="en-US" sz="619" dirty="0">
                <a:solidFill>
                  <a:schemeClr val="accent6"/>
                </a:solidFill>
              </a:rPr>
              <a:t>Bradley </a:t>
            </a:r>
            <a:r>
              <a:rPr lang="en-US" altLang="en-US" sz="619" dirty="0" err="1">
                <a:solidFill>
                  <a:schemeClr val="accent6"/>
                </a:solidFill>
              </a:rPr>
              <a:t>Arant</a:t>
            </a:r>
            <a:r>
              <a:rPr lang="en-US" altLang="en-US" sz="619" dirty="0">
                <a:solidFill>
                  <a:schemeClr val="accent6"/>
                </a:solidFill>
              </a:rPr>
              <a:t> Boult Cummings LLP</a:t>
            </a:r>
          </a:p>
        </p:txBody>
      </p:sp>
    </p:spTree>
    <p:extLst>
      <p:ext uri="{BB962C8B-B14F-4D97-AF65-F5344CB8AC3E}">
        <p14:creationId xmlns:p14="http://schemas.microsoft.com/office/powerpoint/2010/main" val="4048730240"/>
      </p:ext>
    </p:extLst>
  </p:cSld>
  <p:clrMapOvr>
    <a:masterClrMapping/>
  </p:clrMapOvr>
</p:sldLayout>
</file>

<file path=ppt/slideLayouts/slideLayout10.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1_Title Page - Gray">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6DD561-F01F-440A-BA1C-627A07291A20}"/>
              </a:ext>
            </a:extLst>
          </p:cNvPr>
          <p:cNvPicPr>
            <a:picLocks noChangeAspect="1"/>
          </p:cNvPicPr>
          <p:nvPr userDrawn="1"/>
        </p:nvPicPr>
        <p:blipFill rotWithShape="1">
          <a:blip r:embed="rId2">
            <a:duotone>
              <a:schemeClr val="accent6">
                <a:shade val="45000"/>
                <a:satMod val="135000"/>
              </a:schemeClr>
              <a:prstClr val="white"/>
            </a:duotone>
          </a:blip>
          <a:srcRect l="215" t="24827" r="21318" b="3417"/>
          <a:stretch/>
        </p:blipFill>
        <p:spPr>
          <a:xfrm>
            <a:off x="0" y="0"/>
            <a:ext cx="12192000" cy="6857998"/>
          </a:xfrm>
          <a:prstGeom prst="rect">
            <a:avLst/>
          </a:prstGeom>
        </p:spPr>
      </p:pic>
      <p:sp>
        <p:nvSpPr>
          <p:cNvPr id="3" name="Rectangle 2"/>
          <p:cNvSpPr/>
          <p:nvPr userDrawn="1"/>
        </p:nvSpPr>
        <p:spPr>
          <a:xfrm>
            <a:off x="-8552" y="0"/>
            <a:ext cx="12200552" cy="6858000"/>
          </a:xfrm>
          <a:prstGeom prst="rect">
            <a:avLst/>
          </a:prstGeom>
          <a:solidFill>
            <a:schemeClr val="bg1">
              <a:alpha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a:p>
        </p:txBody>
      </p:sp>
      <p:sp>
        <p:nvSpPr>
          <p:cNvPr id="12" name="Rectangle 1">
            <a:extLst>
              <a:ext uri="{FF2B5EF4-FFF2-40B4-BE49-F238E27FC236}">
                <a16:creationId xmlns:a16="http://schemas.microsoft.com/office/drawing/2014/main" id="{6761A139-C5F6-439A-9D0B-A5608A6DBE7C}"/>
              </a:ext>
            </a:extLst>
          </p:cNvPr>
          <p:cNvSpPr/>
          <p:nvPr userDrawn="1"/>
        </p:nvSpPr>
        <p:spPr>
          <a:xfrm>
            <a:off x="-10593" y="-7620"/>
            <a:ext cx="9763400" cy="6294124"/>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0 w 8540019"/>
              <a:gd name="connsiteY0" fmla="*/ 0 h 6347075"/>
              <a:gd name="connsiteX1" fmla="*/ 6101619 w 8540019"/>
              <a:gd name="connsiteY1" fmla="*/ 0 h 6347075"/>
              <a:gd name="connsiteX2" fmla="*/ 8540019 w 8540019"/>
              <a:gd name="connsiteY2" fmla="*/ 6347075 h 6347075"/>
              <a:gd name="connsiteX3" fmla="*/ 1719992 w 8540019"/>
              <a:gd name="connsiteY3" fmla="*/ 6340890 h 6347075"/>
              <a:gd name="connsiteX4" fmla="*/ 0 w 8540019"/>
              <a:gd name="connsiteY4" fmla="*/ 0 h 6347075"/>
              <a:gd name="connsiteX0" fmla="*/ 0 w 8540019"/>
              <a:gd name="connsiteY0" fmla="*/ 0 h 6349697"/>
              <a:gd name="connsiteX1" fmla="*/ 6101619 w 8540019"/>
              <a:gd name="connsiteY1" fmla="*/ 0 h 6349697"/>
              <a:gd name="connsiteX2" fmla="*/ 8540019 w 8540019"/>
              <a:gd name="connsiteY2" fmla="*/ 6347075 h 6349697"/>
              <a:gd name="connsiteX3" fmla="*/ 20256 w 8540019"/>
              <a:gd name="connsiteY3" fmla="*/ 6349697 h 6349697"/>
              <a:gd name="connsiteX4" fmla="*/ 0 w 8540019"/>
              <a:gd name="connsiteY4" fmla="*/ 0 h 6349697"/>
              <a:gd name="connsiteX0" fmla="*/ 0 w 8154218"/>
              <a:gd name="connsiteY0" fmla="*/ 0 h 6349697"/>
              <a:gd name="connsiteX1" fmla="*/ 6101619 w 8154218"/>
              <a:gd name="connsiteY1" fmla="*/ 0 h 6349697"/>
              <a:gd name="connsiteX2" fmla="*/ 8154218 w 8154218"/>
              <a:gd name="connsiteY2" fmla="*/ 6347075 h 6349697"/>
              <a:gd name="connsiteX3" fmla="*/ 20256 w 8154218"/>
              <a:gd name="connsiteY3" fmla="*/ 6349697 h 6349697"/>
              <a:gd name="connsiteX4" fmla="*/ 0 w 8154218"/>
              <a:gd name="connsiteY4" fmla="*/ 0 h 6349697"/>
              <a:gd name="connsiteX0" fmla="*/ 30341 w 8133962"/>
              <a:gd name="connsiteY0" fmla="*/ 0 h 6357394"/>
              <a:gd name="connsiteX1" fmla="*/ 6081363 w 8133962"/>
              <a:gd name="connsiteY1" fmla="*/ 7697 h 6357394"/>
              <a:gd name="connsiteX2" fmla="*/ 8133962 w 8133962"/>
              <a:gd name="connsiteY2" fmla="*/ 6354772 h 6357394"/>
              <a:gd name="connsiteX3" fmla="*/ 0 w 8133962"/>
              <a:gd name="connsiteY3" fmla="*/ 6357394 h 6357394"/>
              <a:gd name="connsiteX4" fmla="*/ 30341 w 8133962"/>
              <a:gd name="connsiteY4" fmla="*/ 0 h 6357394"/>
              <a:gd name="connsiteX0" fmla="*/ 0 w 8103621"/>
              <a:gd name="connsiteY0" fmla="*/ 0 h 6357394"/>
              <a:gd name="connsiteX1" fmla="*/ 6051022 w 8103621"/>
              <a:gd name="connsiteY1" fmla="*/ 7697 h 6357394"/>
              <a:gd name="connsiteX2" fmla="*/ 8103621 w 8103621"/>
              <a:gd name="connsiteY2" fmla="*/ 6354772 h 6357394"/>
              <a:gd name="connsiteX3" fmla="*/ 1282 w 8103621"/>
              <a:gd name="connsiteY3" fmla="*/ 6357394 h 6357394"/>
              <a:gd name="connsiteX4" fmla="*/ 0 w 8103621"/>
              <a:gd name="connsiteY4" fmla="*/ 0 h 635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621" h="6357394">
                <a:moveTo>
                  <a:pt x="0" y="0"/>
                </a:moveTo>
                <a:lnTo>
                  <a:pt x="6051022" y="7697"/>
                </a:lnTo>
                <a:lnTo>
                  <a:pt x="8103621" y="6354772"/>
                </a:lnTo>
                <a:lnTo>
                  <a:pt x="1282" y="6357394"/>
                </a:lnTo>
                <a:cubicBezTo>
                  <a:pt x="855" y="4238263"/>
                  <a:pt x="427" y="2119131"/>
                  <a:pt x="0" y="0"/>
                </a:cubicBezTo>
                <a:close/>
              </a:path>
            </a:pathLst>
          </a:custGeom>
          <a:solidFill>
            <a:schemeClr val="accent6">
              <a:lumMod val="85000"/>
              <a:lumOff val="1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7" name="Picture 11"/>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6301" y="493713"/>
            <a:ext cx="2323647"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sz="quarter" idx="10"/>
          </p:nvPr>
        </p:nvSpPr>
        <p:spPr>
          <a:xfrm>
            <a:off x="1018709" y="1847145"/>
            <a:ext cx="7213600" cy="444500"/>
          </a:xfrm>
        </p:spPr>
        <p:txBody>
          <a:bodyPr lIns="0" tIns="0" rIns="0" bIns="0">
            <a:normAutofit/>
          </a:bodyPr>
          <a:lstStyle>
            <a:lvl1pPr>
              <a:buNone/>
              <a:defRPr sz="1351" baseline="0">
                <a:solidFill>
                  <a:schemeClr val="bg1"/>
                </a:solidFill>
                <a:latin typeface="Arial"/>
                <a:cs typeface="Arial"/>
              </a:defRPr>
            </a:lvl1pPr>
          </a:lstStyle>
          <a:p>
            <a:pPr lvl="0"/>
            <a:r>
              <a:rPr lang="en-US"/>
              <a:t>Click to edit Master text styles</a:t>
            </a:r>
          </a:p>
        </p:txBody>
      </p:sp>
      <p:sp>
        <p:nvSpPr>
          <p:cNvPr id="16" name="Text Placeholder 14"/>
          <p:cNvSpPr>
            <a:spLocks noGrp="1"/>
          </p:cNvSpPr>
          <p:nvPr>
            <p:ph type="body" sz="quarter" idx="11"/>
          </p:nvPr>
        </p:nvSpPr>
        <p:spPr>
          <a:xfrm>
            <a:off x="1018709" y="2291654"/>
            <a:ext cx="7213600" cy="2166055"/>
          </a:xfrm>
        </p:spPr>
        <p:txBody>
          <a:bodyPr lIns="0" tIns="0" rIns="0" bIns="0" anchor="ctr">
            <a:noAutofit/>
          </a:bodyPr>
          <a:lstStyle>
            <a:lvl1pPr marL="0" indent="0">
              <a:lnSpc>
                <a:spcPts val="2700"/>
              </a:lnSpc>
              <a:spcBef>
                <a:spcPts val="0"/>
              </a:spcBef>
              <a:buNone/>
              <a:defRPr sz="2475" b="1" baseline="0">
                <a:solidFill>
                  <a:schemeClr val="bg1"/>
                </a:solidFill>
                <a:latin typeface="Arial"/>
                <a:cs typeface="Arial"/>
              </a:defRPr>
            </a:lvl1pPr>
          </a:lstStyle>
          <a:p>
            <a:pPr lvl="0"/>
            <a:r>
              <a:rPr lang="en-US"/>
              <a:t>Click to edit Master text styles</a:t>
            </a:r>
          </a:p>
        </p:txBody>
      </p:sp>
      <p:sp>
        <p:nvSpPr>
          <p:cNvPr id="17" name="Text Placeholder 14"/>
          <p:cNvSpPr>
            <a:spLocks noGrp="1"/>
          </p:cNvSpPr>
          <p:nvPr>
            <p:ph type="body" sz="quarter" idx="12"/>
          </p:nvPr>
        </p:nvSpPr>
        <p:spPr>
          <a:xfrm>
            <a:off x="1018709" y="4525433"/>
            <a:ext cx="7213600" cy="444500"/>
          </a:xfrm>
        </p:spPr>
        <p:txBody>
          <a:bodyPr lIns="0" tIns="0" rIns="0" bIns="0">
            <a:normAutofit/>
          </a:bodyPr>
          <a:lstStyle>
            <a:lvl1pPr>
              <a:buNone/>
              <a:defRPr sz="1125" baseline="0">
                <a:solidFill>
                  <a:schemeClr val="bg1"/>
                </a:solidFill>
                <a:latin typeface="Arial"/>
                <a:cs typeface="Arial"/>
              </a:defRPr>
            </a:lvl1pPr>
          </a:lstStyle>
          <a:p>
            <a:pPr lvl="0"/>
            <a:r>
              <a:rPr lang="en-US"/>
              <a:t>Click to edit Master text styles</a:t>
            </a:r>
          </a:p>
        </p:txBody>
      </p:sp>
      <p:sp>
        <p:nvSpPr>
          <p:cNvPr id="18" name="Text Placeholder 14"/>
          <p:cNvSpPr>
            <a:spLocks noGrp="1"/>
          </p:cNvSpPr>
          <p:nvPr>
            <p:ph type="body" sz="quarter" idx="13"/>
          </p:nvPr>
        </p:nvSpPr>
        <p:spPr>
          <a:xfrm>
            <a:off x="1018709" y="5094289"/>
            <a:ext cx="7213600" cy="444500"/>
          </a:xfrm>
        </p:spPr>
        <p:txBody>
          <a:bodyPr lIns="0" tIns="0" rIns="0" bIns="0">
            <a:normAutofit/>
          </a:bodyPr>
          <a:lstStyle>
            <a:lvl1pPr>
              <a:buNone/>
              <a:defRPr sz="1351" i="1" baseline="0">
                <a:solidFill>
                  <a:schemeClr val="bg1"/>
                </a:solidFill>
                <a:latin typeface="Arial"/>
                <a:cs typeface="Arial"/>
              </a:defRPr>
            </a:lvl1pPr>
          </a:lstStyle>
          <a:p>
            <a:pPr lvl="0"/>
            <a:r>
              <a:rPr lang="en-US"/>
              <a:t>Click to edit Master text styles</a:t>
            </a:r>
          </a:p>
        </p:txBody>
      </p:sp>
      <p:sp>
        <p:nvSpPr>
          <p:cNvPr id="14" name="TextBox 13">
            <a:extLst>
              <a:ext uri="{FF2B5EF4-FFF2-40B4-BE49-F238E27FC236}">
                <a16:creationId xmlns:a16="http://schemas.microsoft.com/office/drawing/2014/main" id="{181B03E9-1BF5-41DB-98B0-5A2813015804}"/>
              </a:ext>
            </a:extLst>
          </p:cNvPr>
          <p:cNvSpPr txBox="1"/>
          <p:nvPr userDrawn="1"/>
        </p:nvSpPr>
        <p:spPr>
          <a:xfrm>
            <a:off x="0" y="6448431"/>
            <a:ext cx="12192000" cy="187615"/>
          </a:xfrm>
          <a:prstGeom prst="rect">
            <a:avLst/>
          </a:prstGeom>
          <a:noFill/>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619" baseline="30000" dirty="0">
                <a:solidFill>
                  <a:schemeClr val="accent6"/>
                </a:solidFill>
              </a:rPr>
              <a:t>©</a:t>
            </a:r>
            <a:r>
              <a:rPr lang="en-US" altLang="en-US" sz="619" dirty="0">
                <a:solidFill>
                  <a:schemeClr val="accent6"/>
                </a:solidFill>
              </a:rPr>
              <a:t>Bradley </a:t>
            </a:r>
            <a:r>
              <a:rPr lang="en-US" altLang="en-US" sz="619" dirty="0" err="1">
                <a:solidFill>
                  <a:schemeClr val="accent6"/>
                </a:solidFill>
              </a:rPr>
              <a:t>Arant</a:t>
            </a:r>
            <a:r>
              <a:rPr lang="en-US" altLang="en-US" sz="619" dirty="0">
                <a:solidFill>
                  <a:schemeClr val="accent6"/>
                </a:solidFill>
              </a:rPr>
              <a:t> Boult Cummings LLP            Attorney-Client Privilege.</a:t>
            </a:r>
          </a:p>
        </p:txBody>
      </p:sp>
    </p:spTree>
    <p:extLst>
      <p:ext uri="{BB962C8B-B14F-4D97-AF65-F5344CB8AC3E}">
        <p14:creationId xmlns:p14="http://schemas.microsoft.com/office/powerpoint/2010/main" val="2489897842"/>
      </p:ext>
    </p:extLst>
  </p:cSld>
  <p:clrMapOvr>
    <a:masterClrMapping/>
  </p:clrMapOvr>
</p:sldLayout>
</file>

<file path=ppt/slideLayouts/slideLayout1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2_Title Page - Gray">
    <p:spTree>
      <p:nvGrpSpPr>
        <p:cNvPr id="1" name=""/>
        <p:cNvGrpSpPr/>
        <p:nvPr/>
      </p:nvGrpSpPr>
      <p:grpSpPr>
        <a:xfrm>
          <a:off x="0" y="0"/>
          <a:ext cx="0" cy="0"/>
          <a:chOff x="0" y="0"/>
          <a:chExt cx="0" cy="0"/>
        </a:xfrm>
      </p:grpSpPr>
      <p:pic>
        <p:nvPicPr>
          <p:cNvPr id="14" name="Picture 12">
            <a:extLst>
              <a:ext uri="{FF2B5EF4-FFF2-40B4-BE49-F238E27FC236}">
                <a16:creationId xmlns:a16="http://schemas.microsoft.com/office/drawing/2014/main" id="{DD8AF6E0-7CDB-4438-9ADB-C1ED12667369}"/>
              </a:ext>
            </a:extLst>
          </p:cNvPr>
          <p:cNvPicPr>
            <a:picLocks noChangeAspect="1"/>
          </p:cNvPicPr>
          <p:nvPr userDrawn="1"/>
        </p:nvPicPr>
        <p:blipFill rotWithShape="1">
          <a:blip r:embed="rId2">
            <a:duotone>
              <a:schemeClr val="accent6">
                <a:shade val="45000"/>
                <a:satMod val="135000"/>
              </a:schemeClr>
              <a:prstClr val="white"/>
            </a:duotone>
          </a:blip>
          <a:srcRect l="3" t="15637" r="-2"/>
          <a:stretch/>
        </p:blipFill>
        <p:spPr bwMode="auto">
          <a:xfrm>
            <a:off x="0" y="-4922"/>
            <a:ext cx="12192000" cy="6863970"/>
          </a:xfrm>
          <a:prstGeom prst="rect">
            <a:avLst/>
          </a:prstGeom>
          <a:solidFill>
            <a:schemeClr val="bg1">
              <a:alpha val="32000"/>
            </a:schemeClr>
          </a:solidFill>
          <a:ln>
            <a:noFill/>
          </a:ln>
        </p:spPr>
      </p:pic>
      <p:sp>
        <p:nvSpPr>
          <p:cNvPr id="13" name="Rectangle 12">
            <a:extLst>
              <a:ext uri="{FF2B5EF4-FFF2-40B4-BE49-F238E27FC236}">
                <a16:creationId xmlns:a16="http://schemas.microsoft.com/office/drawing/2014/main" id="{3D975140-A3A0-4078-8208-138E52D428E5}"/>
              </a:ext>
            </a:extLst>
          </p:cNvPr>
          <p:cNvSpPr/>
          <p:nvPr userDrawn="1"/>
        </p:nvSpPr>
        <p:spPr>
          <a:xfrm>
            <a:off x="-8552" y="0"/>
            <a:ext cx="12200552" cy="6858000"/>
          </a:xfrm>
          <a:prstGeom prst="rect">
            <a:avLst/>
          </a:prstGeom>
          <a:solidFill>
            <a:schemeClr val="bg1">
              <a:alpha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a:p>
        </p:txBody>
      </p:sp>
      <p:sp>
        <p:nvSpPr>
          <p:cNvPr id="12" name="Rectangle 1">
            <a:extLst>
              <a:ext uri="{FF2B5EF4-FFF2-40B4-BE49-F238E27FC236}">
                <a16:creationId xmlns:a16="http://schemas.microsoft.com/office/drawing/2014/main" id="{EE5341BF-4C69-4963-8A66-A2B29A695703}"/>
              </a:ext>
            </a:extLst>
          </p:cNvPr>
          <p:cNvSpPr/>
          <p:nvPr userDrawn="1"/>
        </p:nvSpPr>
        <p:spPr>
          <a:xfrm>
            <a:off x="-10593" y="-7620"/>
            <a:ext cx="9763400" cy="6294124"/>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0 w 8540019"/>
              <a:gd name="connsiteY0" fmla="*/ 0 h 6347075"/>
              <a:gd name="connsiteX1" fmla="*/ 6101619 w 8540019"/>
              <a:gd name="connsiteY1" fmla="*/ 0 h 6347075"/>
              <a:gd name="connsiteX2" fmla="*/ 8540019 w 8540019"/>
              <a:gd name="connsiteY2" fmla="*/ 6347075 h 6347075"/>
              <a:gd name="connsiteX3" fmla="*/ 1719992 w 8540019"/>
              <a:gd name="connsiteY3" fmla="*/ 6340890 h 6347075"/>
              <a:gd name="connsiteX4" fmla="*/ 0 w 8540019"/>
              <a:gd name="connsiteY4" fmla="*/ 0 h 6347075"/>
              <a:gd name="connsiteX0" fmla="*/ 0 w 8540019"/>
              <a:gd name="connsiteY0" fmla="*/ 0 h 6349697"/>
              <a:gd name="connsiteX1" fmla="*/ 6101619 w 8540019"/>
              <a:gd name="connsiteY1" fmla="*/ 0 h 6349697"/>
              <a:gd name="connsiteX2" fmla="*/ 8540019 w 8540019"/>
              <a:gd name="connsiteY2" fmla="*/ 6347075 h 6349697"/>
              <a:gd name="connsiteX3" fmla="*/ 20256 w 8540019"/>
              <a:gd name="connsiteY3" fmla="*/ 6349697 h 6349697"/>
              <a:gd name="connsiteX4" fmla="*/ 0 w 8540019"/>
              <a:gd name="connsiteY4" fmla="*/ 0 h 6349697"/>
              <a:gd name="connsiteX0" fmla="*/ 0 w 8154218"/>
              <a:gd name="connsiteY0" fmla="*/ 0 h 6349697"/>
              <a:gd name="connsiteX1" fmla="*/ 6101619 w 8154218"/>
              <a:gd name="connsiteY1" fmla="*/ 0 h 6349697"/>
              <a:gd name="connsiteX2" fmla="*/ 8154218 w 8154218"/>
              <a:gd name="connsiteY2" fmla="*/ 6347075 h 6349697"/>
              <a:gd name="connsiteX3" fmla="*/ 20256 w 8154218"/>
              <a:gd name="connsiteY3" fmla="*/ 6349697 h 6349697"/>
              <a:gd name="connsiteX4" fmla="*/ 0 w 8154218"/>
              <a:gd name="connsiteY4" fmla="*/ 0 h 6349697"/>
              <a:gd name="connsiteX0" fmla="*/ 30341 w 8133962"/>
              <a:gd name="connsiteY0" fmla="*/ 0 h 6357394"/>
              <a:gd name="connsiteX1" fmla="*/ 6081363 w 8133962"/>
              <a:gd name="connsiteY1" fmla="*/ 7697 h 6357394"/>
              <a:gd name="connsiteX2" fmla="*/ 8133962 w 8133962"/>
              <a:gd name="connsiteY2" fmla="*/ 6354772 h 6357394"/>
              <a:gd name="connsiteX3" fmla="*/ 0 w 8133962"/>
              <a:gd name="connsiteY3" fmla="*/ 6357394 h 6357394"/>
              <a:gd name="connsiteX4" fmla="*/ 30341 w 8133962"/>
              <a:gd name="connsiteY4" fmla="*/ 0 h 6357394"/>
              <a:gd name="connsiteX0" fmla="*/ 0 w 8103621"/>
              <a:gd name="connsiteY0" fmla="*/ 0 h 6357394"/>
              <a:gd name="connsiteX1" fmla="*/ 6051022 w 8103621"/>
              <a:gd name="connsiteY1" fmla="*/ 7697 h 6357394"/>
              <a:gd name="connsiteX2" fmla="*/ 8103621 w 8103621"/>
              <a:gd name="connsiteY2" fmla="*/ 6354772 h 6357394"/>
              <a:gd name="connsiteX3" fmla="*/ 1282 w 8103621"/>
              <a:gd name="connsiteY3" fmla="*/ 6357394 h 6357394"/>
              <a:gd name="connsiteX4" fmla="*/ 0 w 8103621"/>
              <a:gd name="connsiteY4" fmla="*/ 0 h 635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621" h="6357394">
                <a:moveTo>
                  <a:pt x="0" y="0"/>
                </a:moveTo>
                <a:lnTo>
                  <a:pt x="6051022" y="7697"/>
                </a:lnTo>
                <a:lnTo>
                  <a:pt x="8103621" y="6354772"/>
                </a:lnTo>
                <a:lnTo>
                  <a:pt x="1282" y="6357394"/>
                </a:lnTo>
                <a:cubicBezTo>
                  <a:pt x="855" y="4238263"/>
                  <a:pt x="427" y="2119131"/>
                  <a:pt x="0" y="0"/>
                </a:cubicBezTo>
                <a:close/>
              </a:path>
            </a:pathLst>
          </a:custGeom>
          <a:solidFill>
            <a:schemeClr val="accent6">
              <a:lumMod val="85000"/>
              <a:lumOff val="1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7" name="Picture 11"/>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6301" y="493713"/>
            <a:ext cx="2323647"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0" y="6448431"/>
            <a:ext cx="12192000" cy="187615"/>
          </a:xfrm>
          <a:prstGeom prst="rect">
            <a:avLst/>
          </a:prstGeom>
          <a:noFill/>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619" baseline="30000" dirty="0">
                <a:solidFill>
                  <a:schemeClr val="accent6"/>
                </a:solidFill>
              </a:rPr>
              <a:t>©</a:t>
            </a:r>
            <a:r>
              <a:rPr lang="en-US" altLang="en-US" sz="619" dirty="0">
                <a:solidFill>
                  <a:schemeClr val="accent6"/>
                </a:solidFill>
              </a:rPr>
              <a:t>Bradley </a:t>
            </a:r>
            <a:r>
              <a:rPr lang="en-US" altLang="en-US" sz="619" dirty="0" err="1">
                <a:solidFill>
                  <a:schemeClr val="accent6"/>
                </a:solidFill>
              </a:rPr>
              <a:t>Arant</a:t>
            </a:r>
            <a:r>
              <a:rPr lang="en-US" altLang="en-US" sz="619" dirty="0">
                <a:solidFill>
                  <a:schemeClr val="accent6"/>
                </a:solidFill>
              </a:rPr>
              <a:t> Boult Cummings LLP            Attorney-Client Privilege.</a:t>
            </a:r>
          </a:p>
        </p:txBody>
      </p:sp>
      <p:sp>
        <p:nvSpPr>
          <p:cNvPr id="15" name="Text Placeholder 14"/>
          <p:cNvSpPr>
            <a:spLocks noGrp="1"/>
          </p:cNvSpPr>
          <p:nvPr>
            <p:ph type="body" sz="quarter" idx="10"/>
          </p:nvPr>
        </p:nvSpPr>
        <p:spPr>
          <a:xfrm>
            <a:off x="1018709" y="1847145"/>
            <a:ext cx="7213600" cy="444500"/>
          </a:xfrm>
        </p:spPr>
        <p:txBody>
          <a:bodyPr lIns="0" tIns="0" rIns="0" bIns="0">
            <a:normAutofit/>
          </a:bodyPr>
          <a:lstStyle>
            <a:lvl1pPr>
              <a:buNone/>
              <a:defRPr sz="1351" baseline="0">
                <a:solidFill>
                  <a:schemeClr val="bg1"/>
                </a:solidFill>
                <a:latin typeface="Arial"/>
                <a:cs typeface="Arial"/>
              </a:defRPr>
            </a:lvl1pPr>
          </a:lstStyle>
          <a:p>
            <a:pPr lvl="0"/>
            <a:r>
              <a:rPr lang="en-US"/>
              <a:t>Click to edit Master text styles</a:t>
            </a:r>
          </a:p>
        </p:txBody>
      </p:sp>
      <p:sp>
        <p:nvSpPr>
          <p:cNvPr id="16" name="Text Placeholder 14"/>
          <p:cNvSpPr>
            <a:spLocks noGrp="1"/>
          </p:cNvSpPr>
          <p:nvPr>
            <p:ph type="body" sz="quarter" idx="11"/>
          </p:nvPr>
        </p:nvSpPr>
        <p:spPr>
          <a:xfrm>
            <a:off x="1018709" y="2291654"/>
            <a:ext cx="7213600" cy="2166055"/>
          </a:xfrm>
        </p:spPr>
        <p:txBody>
          <a:bodyPr lIns="0" tIns="0" rIns="0" bIns="0" anchor="ctr">
            <a:noAutofit/>
          </a:bodyPr>
          <a:lstStyle>
            <a:lvl1pPr marL="0" indent="0">
              <a:lnSpc>
                <a:spcPts val="2700"/>
              </a:lnSpc>
              <a:spcBef>
                <a:spcPts val="0"/>
              </a:spcBef>
              <a:buNone/>
              <a:defRPr sz="2475" b="1" baseline="0">
                <a:solidFill>
                  <a:schemeClr val="bg1"/>
                </a:solidFill>
                <a:latin typeface="Arial"/>
                <a:cs typeface="Arial"/>
              </a:defRPr>
            </a:lvl1pPr>
          </a:lstStyle>
          <a:p>
            <a:pPr lvl="0"/>
            <a:r>
              <a:rPr lang="en-US"/>
              <a:t>Click to edit Master text styles</a:t>
            </a:r>
          </a:p>
        </p:txBody>
      </p:sp>
      <p:sp>
        <p:nvSpPr>
          <p:cNvPr id="17" name="Text Placeholder 14"/>
          <p:cNvSpPr>
            <a:spLocks noGrp="1"/>
          </p:cNvSpPr>
          <p:nvPr>
            <p:ph type="body" sz="quarter" idx="12"/>
          </p:nvPr>
        </p:nvSpPr>
        <p:spPr>
          <a:xfrm>
            <a:off x="1018709" y="4525433"/>
            <a:ext cx="7213600" cy="444500"/>
          </a:xfrm>
        </p:spPr>
        <p:txBody>
          <a:bodyPr lIns="0" tIns="0" rIns="0" bIns="0">
            <a:normAutofit/>
          </a:bodyPr>
          <a:lstStyle>
            <a:lvl1pPr>
              <a:buNone/>
              <a:defRPr sz="1125" baseline="0">
                <a:solidFill>
                  <a:schemeClr val="bg1"/>
                </a:solidFill>
                <a:latin typeface="Arial"/>
                <a:cs typeface="Arial"/>
              </a:defRPr>
            </a:lvl1pPr>
          </a:lstStyle>
          <a:p>
            <a:pPr lvl="0"/>
            <a:r>
              <a:rPr lang="en-US"/>
              <a:t>Click to edit Master text styles</a:t>
            </a:r>
          </a:p>
        </p:txBody>
      </p:sp>
      <p:sp>
        <p:nvSpPr>
          <p:cNvPr id="18" name="Text Placeholder 14"/>
          <p:cNvSpPr>
            <a:spLocks noGrp="1"/>
          </p:cNvSpPr>
          <p:nvPr>
            <p:ph type="body" sz="quarter" idx="13"/>
          </p:nvPr>
        </p:nvSpPr>
        <p:spPr>
          <a:xfrm>
            <a:off x="1018709" y="5094289"/>
            <a:ext cx="7213600" cy="444500"/>
          </a:xfrm>
        </p:spPr>
        <p:txBody>
          <a:bodyPr lIns="0" tIns="0" rIns="0" bIns="0">
            <a:normAutofit/>
          </a:bodyPr>
          <a:lstStyle>
            <a:lvl1pPr>
              <a:buNone/>
              <a:defRPr sz="1351" i="1" baseline="0">
                <a:solidFill>
                  <a:schemeClr val="bg1"/>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694991396"/>
      </p:ext>
    </p:extLst>
  </p:cSld>
  <p:clrMapOvr>
    <a:masterClrMapping/>
  </p:clrMapOvr>
</p:sldLayout>
</file>

<file path=ppt/slideLayouts/slideLayout12.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3_Title Page - Gray">
    <p:spTree>
      <p:nvGrpSpPr>
        <p:cNvPr id="1" name=""/>
        <p:cNvGrpSpPr/>
        <p:nvPr/>
      </p:nvGrpSpPr>
      <p:grpSpPr>
        <a:xfrm>
          <a:off x="0" y="0"/>
          <a:ext cx="0" cy="0"/>
          <a:chOff x="0" y="0"/>
          <a:chExt cx="0" cy="0"/>
        </a:xfrm>
      </p:grpSpPr>
      <p:pic>
        <p:nvPicPr>
          <p:cNvPr id="6" name="Picture 12"/>
          <p:cNvPicPr>
            <a:picLocks noChangeAspect="1"/>
          </p:cNvPicPr>
          <p:nvPr userDrawn="1"/>
        </p:nvPicPr>
        <p:blipFill rotWithShape="1">
          <a:blip r:embed="rId2">
            <a:duotone>
              <a:schemeClr val="accent6">
                <a:shade val="45000"/>
                <a:satMod val="135000"/>
              </a:schemeClr>
              <a:prstClr val="white"/>
            </a:duotone>
          </a:blip>
          <a:srcRect l="7725" t="2914" r="31" b="6634"/>
          <a:stretch/>
        </p:blipFill>
        <p:spPr bwMode="auto">
          <a:xfrm>
            <a:off x="0" y="0"/>
            <a:ext cx="12192000" cy="6858000"/>
          </a:xfrm>
          <a:prstGeom prst="rect">
            <a:avLst/>
          </a:prstGeom>
          <a:solidFill>
            <a:schemeClr val="bg1">
              <a:alpha val="32000"/>
            </a:schemeClr>
          </a:solidFill>
          <a:ln>
            <a:noFill/>
          </a:ln>
        </p:spPr>
      </p:pic>
      <p:sp>
        <p:nvSpPr>
          <p:cNvPr id="3" name="Rectangle 2"/>
          <p:cNvSpPr/>
          <p:nvPr userDrawn="1"/>
        </p:nvSpPr>
        <p:spPr>
          <a:xfrm>
            <a:off x="-8552" y="0"/>
            <a:ext cx="12200552" cy="6858000"/>
          </a:xfrm>
          <a:prstGeom prst="rect">
            <a:avLst/>
          </a:prstGeom>
          <a:solidFill>
            <a:schemeClr val="bg1">
              <a:alpha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a:p>
        </p:txBody>
      </p:sp>
      <p:sp>
        <p:nvSpPr>
          <p:cNvPr id="12" name="Rectangle 1">
            <a:extLst>
              <a:ext uri="{FF2B5EF4-FFF2-40B4-BE49-F238E27FC236}">
                <a16:creationId xmlns:a16="http://schemas.microsoft.com/office/drawing/2014/main" id="{C4C119C2-8886-44A8-AB7F-24C68C3A267B}"/>
              </a:ext>
            </a:extLst>
          </p:cNvPr>
          <p:cNvSpPr/>
          <p:nvPr userDrawn="1"/>
        </p:nvSpPr>
        <p:spPr>
          <a:xfrm>
            <a:off x="-10593" y="-7620"/>
            <a:ext cx="9763400" cy="6294124"/>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0 w 8540019"/>
              <a:gd name="connsiteY0" fmla="*/ 0 h 6347075"/>
              <a:gd name="connsiteX1" fmla="*/ 6101619 w 8540019"/>
              <a:gd name="connsiteY1" fmla="*/ 0 h 6347075"/>
              <a:gd name="connsiteX2" fmla="*/ 8540019 w 8540019"/>
              <a:gd name="connsiteY2" fmla="*/ 6347075 h 6347075"/>
              <a:gd name="connsiteX3" fmla="*/ 1719992 w 8540019"/>
              <a:gd name="connsiteY3" fmla="*/ 6340890 h 6347075"/>
              <a:gd name="connsiteX4" fmla="*/ 0 w 8540019"/>
              <a:gd name="connsiteY4" fmla="*/ 0 h 6347075"/>
              <a:gd name="connsiteX0" fmla="*/ 0 w 8540019"/>
              <a:gd name="connsiteY0" fmla="*/ 0 h 6349697"/>
              <a:gd name="connsiteX1" fmla="*/ 6101619 w 8540019"/>
              <a:gd name="connsiteY1" fmla="*/ 0 h 6349697"/>
              <a:gd name="connsiteX2" fmla="*/ 8540019 w 8540019"/>
              <a:gd name="connsiteY2" fmla="*/ 6347075 h 6349697"/>
              <a:gd name="connsiteX3" fmla="*/ 20256 w 8540019"/>
              <a:gd name="connsiteY3" fmla="*/ 6349697 h 6349697"/>
              <a:gd name="connsiteX4" fmla="*/ 0 w 8540019"/>
              <a:gd name="connsiteY4" fmla="*/ 0 h 6349697"/>
              <a:gd name="connsiteX0" fmla="*/ 0 w 8154218"/>
              <a:gd name="connsiteY0" fmla="*/ 0 h 6349697"/>
              <a:gd name="connsiteX1" fmla="*/ 6101619 w 8154218"/>
              <a:gd name="connsiteY1" fmla="*/ 0 h 6349697"/>
              <a:gd name="connsiteX2" fmla="*/ 8154218 w 8154218"/>
              <a:gd name="connsiteY2" fmla="*/ 6347075 h 6349697"/>
              <a:gd name="connsiteX3" fmla="*/ 20256 w 8154218"/>
              <a:gd name="connsiteY3" fmla="*/ 6349697 h 6349697"/>
              <a:gd name="connsiteX4" fmla="*/ 0 w 8154218"/>
              <a:gd name="connsiteY4" fmla="*/ 0 h 6349697"/>
              <a:gd name="connsiteX0" fmla="*/ 30341 w 8133962"/>
              <a:gd name="connsiteY0" fmla="*/ 0 h 6357394"/>
              <a:gd name="connsiteX1" fmla="*/ 6081363 w 8133962"/>
              <a:gd name="connsiteY1" fmla="*/ 7697 h 6357394"/>
              <a:gd name="connsiteX2" fmla="*/ 8133962 w 8133962"/>
              <a:gd name="connsiteY2" fmla="*/ 6354772 h 6357394"/>
              <a:gd name="connsiteX3" fmla="*/ 0 w 8133962"/>
              <a:gd name="connsiteY3" fmla="*/ 6357394 h 6357394"/>
              <a:gd name="connsiteX4" fmla="*/ 30341 w 8133962"/>
              <a:gd name="connsiteY4" fmla="*/ 0 h 6357394"/>
              <a:gd name="connsiteX0" fmla="*/ 0 w 8103621"/>
              <a:gd name="connsiteY0" fmla="*/ 0 h 6357394"/>
              <a:gd name="connsiteX1" fmla="*/ 6051022 w 8103621"/>
              <a:gd name="connsiteY1" fmla="*/ 7697 h 6357394"/>
              <a:gd name="connsiteX2" fmla="*/ 8103621 w 8103621"/>
              <a:gd name="connsiteY2" fmla="*/ 6354772 h 6357394"/>
              <a:gd name="connsiteX3" fmla="*/ 1282 w 8103621"/>
              <a:gd name="connsiteY3" fmla="*/ 6357394 h 6357394"/>
              <a:gd name="connsiteX4" fmla="*/ 0 w 8103621"/>
              <a:gd name="connsiteY4" fmla="*/ 0 h 635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621" h="6357394">
                <a:moveTo>
                  <a:pt x="0" y="0"/>
                </a:moveTo>
                <a:lnTo>
                  <a:pt x="6051022" y="7697"/>
                </a:lnTo>
                <a:lnTo>
                  <a:pt x="8103621" y="6354772"/>
                </a:lnTo>
                <a:lnTo>
                  <a:pt x="1282" y="6357394"/>
                </a:lnTo>
                <a:cubicBezTo>
                  <a:pt x="855" y="4238263"/>
                  <a:pt x="427" y="2119131"/>
                  <a:pt x="0" y="0"/>
                </a:cubicBezTo>
                <a:close/>
              </a:path>
            </a:pathLst>
          </a:custGeom>
          <a:solidFill>
            <a:schemeClr val="accent6">
              <a:lumMod val="85000"/>
              <a:lumOff val="1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7" name="Picture 11"/>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6301" y="493713"/>
            <a:ext cx="2323647"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sz="quarter" idx="10"/>
          </p:nvPr>
        </p:nvSpPr>
        <p:spPr>
          <a:xfrm>
            <a:off x="1018709" y="1847145"/>
            <a:ext cx="7213600" cy="444500"/>
          </a:xfrm>
        </p:spPr>
        <p:txBody>
          <a:bodyPr lIns="0" tIns="0" rIns="0" bIns="0">
            <a:normAutofit/>
          </a:bodyPr>
          <a:lstStyle>
            <a:lvl1pPr>
              <a:buNone/>
              <a:defRPr sz="1351" baseline="0">
                <a:solidFill>
                  <a:schemeClr val="bg1"/>
                </a:solidFill>
                <a:latin typeface="Arial"/>
                <a:cs typeface="Arial"/>
              </a:defRPr>
            </a:lvl1pPr>
          </a:lstStyle>
          <a:p>
            <a:pPr lvl="0"/>
            <a:r>
              <a:rPr lang="en-US"/>
              <a:t>Click to edit Master text styles</a:t>
            </a:r>
          </a:p>
        </p:txBody>
      </p:sp>
      <p:sp>
        <p:nvSpPr>
          <p:cNvPr id="16" name="Text Placeholder 14"/>
          <p:cNvSpPr>
            <a:spLocks noGrp="1"/>
          </p:cNvSpPr>
          <p:nvPr>
            <p:ph type="body" sz="quarter" idx="11"/>
          </p:nvPr>
        </p:nvSpPr>
        <p:spPr>
          <a:xfrm>
            <a:off x="1018709" y="2291654"/>
            <a:ext cx="7213600" cy="2166055"/>
          </a:xfrm>
        </p:spPr>
        <p:txBody>
          <a:bodyPr lIns="0" tIns="0" rIns="0" bIns="0" anchor="ctr">
            <a:noAutofit/>
          </a:bodyPr>
          <a:lstStyle>
            <a:lvl1pPr marL="0" indent="0">
              <a:lnSpc>
                <a:spcPts val="2700"/>
              </a:lnSpc>
              <a:spcBef>
                <a:spcPts val="0"/>
              </a:spcBef>
              <a:buNone/>
              <a:defRPr sz="2475" b="1" baseline="0">
                <a:solidFill>
                  <a:schemeClr val="bg1"/>
                </a:solidFill>
                <a:latin typeface="Arial"/>
                <a:cs typeface="Arial"/>
              </a:defRPr>
            </a:lvl1pPr>
          </a:lstStyle>
          <a:p>
            <a:pPr lvl="0"/>
            <a:r>
              <a:rPr lang="en-US"/>
              <a:t>Click to edit Master text styles</a:t>
            </a:r>
          </a:p>
        </p:txBody>
      </p:sp>
      <p:sp>
        <p:nvSpPr>
          <p:cNvPr id="17" name="Text Placeholder 14"/>
          <p:cNvSpPr>
            <a:spLocks noGrp="1"/>
          </p:cNvSpPr>
          <p:nvPr>
            <p:ph type="body" sz="quarter" idx="12"/>
          </p:nvPr>
        </p:nvSpPr>
        <p:spPr>
          <a:xfrm>
            <a:off x="1018709" y="4525433"/>
            <a:ext cx="7213600" cy="444500"/>
          </a:xfrm>
        </p:spPr>
        <p:txBody>
          <a:bodyPr lIns="0" tIns="0" rIns="0" bIns="0">
            <a:normAutofit/>
          </a:bodyPr>
          <a:lstStyle>
            <a:lvl1pPr>
              <a:buNone/>
              <a:defRPr sz="1125" baseline="0">
                <a:solidFill>
                  <a:schemeClr val="bg1"/>
                </a:solidFill>
                <a:latin typeface="Arial"/>
                <a:cs typeface="Arial"/>
              </a:defRPr>
            </a:lvl1pPr>
          </a:lstStyle>
          <a:p>
            <a:pPr lvl="0"/>
            <a:r>
              <a:rPr lang="en-US"/>
              <a:t>Click to edit Master text styles</a:t>
            </a:r>
          </a:p>
        </p:txBody>
      </p:sp>
      <p:sp>
        <p:nvSpPr>
          <p:cNvPr id="18" name="Text Placeholder 14"/>
          <p:cNvSpPr>
            <a:spLocks noGrp="1"/>
          </p:cNvSpPr>
          <p:nvPr>
            <p:ph type="body" sz="quarter" idx="13"/>
          </p:nvPr>
        </p:nvSpPr>
        <p:spPr>
          <a:xfrm>
            <a:off x="1018709" y="5094289"/>
            <a:ext cx="7213600" cy="444500"/>
          </a:xfrm>
        </p:spPr>
        <p:txBody>
          <a:bodyPr lIns="0" tIns="0" rIns="0" bIns="0">
            <a:normAutofit/>
          </a:bodyPr>
          <a:lstStyle>
            <a:lvl1pPr>
              <a:buNone/>
              <a:defRPr sz="1351" i="1" baseline="0">
                <a:solidFill>
                  <a:schemeClr val="bg1"/>
                </a:solidFill>
                <a:latin typeface="Arial"/>
                <a:cs typeface="Arial"/>
              </a:defRPr>
            </a:lvl1pPr>
          </a:lstStyle>
          <a:p>
            <a:pPr lvl="0"/>
            <a:r>
              <a:rPr lang="en-US"/>
              <a:t>Click to edit Master text styles</a:t>
            </a:r>
          </a:p>
        </p:txBody>
      </p:sp>
      <p:sp>
        <p:nvSpPr>
          <p:cNvPr id="13" name="TextBox 12">
            <a:extLst>
              <a:ext uri="{FF2B5EF4-FFF2-40B4-BE49-F238E27FC236}">
                <a16:creationId xmlns:a16="http://schemas.microsoft.com/office/drawing/2014/main" id="{F060D679-6C79-46A2-87CE-00A4C237C482}"/>
              </a:ext>
            </a:extLst>
          </p:cNvPr>
          <p:cNvSpPr txBox="1"/>
          <p:nvPr userDrawn="1"/>
        </p:nvSpPr>
        <p:spPr>
          <a:xfrm>
            <a:off x="0" y="6448431"/>
            <a:ext cx="12192000" cy="187615"/>
          </a:xfrm>
          <a:prstGeom prst="rect">
            <a:avLst/>
          </a:prstGeom>
          <a:noFill/>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619" baseline="30000" dirty="0">
                <a:solidFill>
                  <a:schemeClr val="accent6"/>
                </a:solidFill>
              </a:rPr>
              <a:t>©</a:t>
            </a:r>
            <a:r>
              <a:rPr lang="en-US" altLang="en-US" sz="619" dirty="0">
                <a:solidFill>
                  <a:schemeClr val="accent6"/>
                </a:solidFill>
              </a:rPr>
              <a:t>Bradley </a:t>
            </a:r>
            <a:r>
              <a:rPr lang="en-US" altLang="en-US" sz="619" dirty="0" err="1">
                <a:solidFill>
                  <a:schemeClr val="accent6"/>
                </a:solidFill>
              </a:rPr>
              <a:t>Arant</a:t>
            </a:r>
            <a:r>
              <a:rPr lang="en-US" altLang="en-US" sz="619" dirty="0">
                <a:solidFill>
                  <a:schemeClr val="accent6"/>
                </a:solidFill>
              </a:rPr>
              <a:t> Boult Cummings LLP            Attorney-Client Privilege.</a:t>
            </a:r>
          </a:p>
        </p:txBody>
      </p:sp>
    </p:spTree>
    <p:extLst>
      <p:ext uri="{BB962C8B-B14F-4D97-AF65-F5344CB8AC3E}">
        <p14:creationId xmlns:p14="http://schemas.microsoft.com/office/powerpoint/2010/main" val="2446218356"/>
      </p:ext>
    </p:extLst>
  </p:cSld>
  <p:clrMapOvr>
    <a:masterClrMapping/>
  </p:clrMapOvr>
</p:sldLayout>
</file>

<file path=ppt/slideLayouts/slideLayout13.xml><?xml version="1.0" encoding="utf-8"?>
<p:sldLayout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Plain Slide">
    <p:spTree>
      <p:nvGrpSpPr>
        <p:cNvPr id="1" name=""/>
        <p:cNvGrpSpPr/>
        <p:nvPr/>
      </p:nvGrpSpPr>
      <p:grpSpPr>
        <a:xfrm>
          <a:off x="0" y="0"/>
          <a:ext cx="0" cy="0"/>
          <a:chOff x="0" y="0"/>
          <a:chExt cx="0" cy="0"/>
        </a:xfrm>
      </p:grpSpPr>
      <p:sp>
        <p:nvSpPr>
          <p:cNvPr id="8" name="Rectangle 9"/>
          <p:cNvSpPr/>
          <p:nvPr userDrawn="1"/>
        </p:nvSpPr>
        <p:spPr bwMode="auto">
          <a:xfrm rot="16200000">
            <a:off x="5200879" y="1272531"/>
            <a:ext cx="392228" cy="10793983"/>
          </a:xfrm>
          <a:custGeom>
            <a:avLst/>
            <a:gdLst>
              <a:gd name="connsiteX0" fmla="*/ 0 w 431451"/>
              <a:gd name="connsiteY0" fmla="*/ 0 h 7821167"/>
              <a:gd name="connsiteX1" fmla="*/ 431451 w 431451"/>
              <a:gd name="connsiteY1" fmla="*/ 0 h 7821167"/>
              <a:gd name="connsiteX2" fmla="*/ 431451 w 431451"/>
              <a:gd name="connsiteY2" fmla="*/ 7821167 h 7821167"/>
              <a:gd name="connsiteX3" fmla="*/ 0 w 431451"/>
              <a:gd name="connsiteY3" fmla="*/ 7821167 h 7821167"/>
              <a:gd name="connsiteX4" fmla="*/ 0 w 431451"/>
              <a:gd name="connsiteY4" fmla="*/ 0 h 7821167"/>
              <a:gd name="connsiteX0" fmla="*/ 0 w 431451"/>
              <a:gd name="connsiteY0" fmla="*/ 0 h 7821167"/>
              <a:gd name="connsiteX1" fmla="*/ 431451 w 431451"/>
              <a:gd name="connsiteY1" fmla="*/ 0 h 7821167"/>
              <a:gd name="connsiteX2" fmla="*/ 431451 w 431451"/>
              <a:gd name="connsiteY2" fmla="*/ 7504175 h 7821167"/>
              <a:gd name="connsiteX3" fmla="*/ 0 w 431451"/>
              <a:gd name="connsiteY3" fmla="*/ 7821167 h 7821167"/>
              <a:gd name="connsiteX4" fmla="*/ 0 w 431451"/>
              <a:gd name="connsiteY4" fmla="*/ 0 h 782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51" h="7821167">
                <a:moveTo>
                  <a:pt x="0" y="0"/>
                </a:moveTo>
                <a:lnTo>
                  <a:pt x="431451" y="0"/>
                </a:lnTo>
                <a:lnTo>
                  <a:pt x="431451" y="7504175"/>
                </a:lnTo>
                <a:lnTo>
                  <a:pt x="0" y="7821167"/>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013"/>
          </a:p>
        </p:txBody>
      </p:sp>
      <p:sp>
        <p:nvSpPr>
          <p:cNvPr id="7" name="Text Placeholder 6"/>
          <p:cNvSpPr>
            <a:spLocks noGrp="1"/>
          </p:cNvSpPr>
          <p:nvPr>
            <p:ph type="body" sz="quarter" idx="13"/>
          </p:nvPr>
        </p:nvSpPr>
        <p:spPr>
          <a:xfrm>
            <a:off x="1261539" y="1608138"/>
            <a:ext cx="9707033" cy="4233862"/>
          </a:xfrm>
        </p:spPr>
        <p:txBody>
          <a:bodyPr/>
          <a:lstStyle>
            <a:lvl1pPr>
              <a:buNone/>
              <a:defRPr sz="1239" baseline="0">
                <a:solidFill>
                  <a:schemeClr val="accent6"/>
                </a:solidFill>
              </a:defRPr>
            </a:lvl1pPr>
          </a:lstStyle>
          <a:p>
            <a:pPr lvl="0"/>
            <a:r>
              <a:rPr lang="en-US"/>
              <a:t>Click to edit Master text styles</a:t>
            </a:r>
          </a:p>
        </p:txBody>
      </p:sp>
      <p:sp>
        <p:nvSpPr>
          <p:cNvPr id="4" name="Slide Number Placeholder 5"/>
          <p:cNvSpPr>
            <a:spLocks noGrp="1"/>
          </p:cNvSpPr>
          <p:nvPr>
            <p:ph type="sldNum" sz="quarter" idx="14"/>
          </p:nvPr>
        </p:nvSpPr>
        <p:spPr>
          <a:xfrm>
            <a:off x="8558784" y="6486788"/>
            <a:ext cx="1763776"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a:p>
        </p:txBody>
      </p:sp>
      <p:sp>
        <p:nvSpPr>
          <p:cNvPr id="5" name="Title Placeholder 1"/>
          <p:cNvSpPr>
            <a:spLocks noGrp="1"/>
          </p:cNvSpPr>
          <p:nvPr>
            <p:ph type="title"/>
          </p:nvPr>
        </p:nvSpPr>
        <p:spPr bwMode="auto">
          <a:xfrm>
            <a:off x="1219200" y="205708"/>
            <a:ext cx="977053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9" name="Slide Number Placeholder 5"/>
          <p:cNvSpPr txBox="1">
            <a:spLocks/>
          </p:cNvSpPr>
          <p:nvPr userDrawn="1"/>
        </p:nvSpPr>
        <p:spPr>
          <a:xfrm>
            <a:off x="152404" y="6486788"/>
            <a:ext cx="6695441" cy="365125"/>
          </a:xfrm>
          <a:prstGeom prst="rect">
            <a:avLst/>
          </a:prstGeom>
        </p:spPr>
        <p:txBody>
          <a:bodyPr vert="horz" wrap="square" lIns="51435" tIns="25719" rIns="51435" bIns="25719" numCol="1"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chemeClr val="bg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sz="563" dirty="0">
                <a:latin typeface="Arial Narrow" panose="020B0606020202030204" pitchFamily="34" charset="0"/>
              </a:rPr>
              <a:t>Bradley </a:t>
            </a:r>
            <a:r>
              <a:rPr lang="en-US" altLang="en-US" sz="563" dirty="0" err="1">
                <a:latin typeface="Arial Narrow" panose="020B0606020202030204" pitchFamily="34" charset="0"/>
              </a:rPr>
              <a:t>Arant</a:t>
            </a:r>
            <a:r>
              <a:rPr lang="en-US" altLang="en-US" sz="563" dirty="0">
                <a:latin typeface="Arial Narrow" panose="020B0606020202030204" pitchFamily="34" charset="0"/>
              </a:rPr>
              <a:t> Boult Cummings LLP    |    bradley.com    |    ©</a:t>
            </a:r>
            <a:r>
              <a:rPr lang="en-US" altLang="en-US" sz="563" baseline="0" dirty="0">
                <a:latin typeface="Arial Narrow" panose="020B0606020202030204" pitchFamily="34" charset="0"/>
              </a:rPr>
              <a:t> </a:t>
            </a:r>
            <a:fld id="{747502F1-D96E-484F-833F-797B18CB099C}" type="datetimeyyyy">
              <a:rPr lang="en-US" altLang="en-US" sz="563" baseline="0" smtClean="0">
                <a:latin typeface="Arial Narrow" panose="020B0606020202030204" pitchFamily="34" charset="0"/>
              </a:rPr>
              <a:t>2025</a:t>
            </a:fld>
            <a:endParaRPr lang="en-US" altLang="en-US" sz="563" dirty="0">
              <a:latin typeface="Arial Narrow" panose="020B0606020202030204" pitchFamily="34" charset="0"/>
            </a:endParaRPr>
          </a:p>
        </p:txBody>
      </p:sp>
      <p:pic>
        <p:nvPicPr>
          <p:cNvPr id="11" name="Picture 11">
            <a:extLst>
              <a:ext uri="{FF2B5EF4-FFF2-40B4-BE49-F238E27FC236}">
                <a16:creationId xmlns:a16="http://schemas.microsoft.com/office/drawing/2014/main" id="{0635C054-2A81-45AD-955B-FF23BBAD53A6}"/>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06333" y="6472681"/>
            <a:ext cx="896111" cy="29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928688"/>
      </p:ext>
    </p:extLst>
  </p:cSld>
  <p:clrMapOvr>
    <a:masterClrMapping/>
  </p:clrMapOvr>
</p:sldLayout>
</file>

<file path=ppt/slideLayouts/slideLayout14.xml><?xml version="1.0" encoding="utf-8"?>
<p:sldLayout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Plain Slide - Title Only">
    <p:spTree>
      <p:nvGrpSpPr>
        <p:cNvPr id="1" name=""/>
        <p:cNvGrpSpPr/>
        <p:nvPr/>
      </p:nvGrpSpPr>
      <p:grpSpPr>
        <a:xfrm>
          <a:off x="0" y="0"/>
          <a:ext cx="0" cy="0"/>
          <a:chOff x="0" y="0"/>
          <a:chExt cx="0" cy="0"/>
        </a:xfrm>
      </p:grpSpPr>
      <p:sp>
        <p:nvSpPr>
          <p:cNvPr id="8" name="Rectangle 9"/>
          <p:cNvSpPr/>
          <p:nvPr userDrawn="1"/>
        </p:nvSpPr>
        <p:spPr bwMode="auto">
          <a:xfrm rot="16200000">
            <a:off x="5200879" y="1272531"/>
            <a:ext cx="392228" cy="10793983"/>
          </a:xfrm>
          <a:custGeom>
            <a:avLst/>
            <a:gdLst>
              <a:gd name="connsiteX0" fmla="*/ 0 w 431451"/>
              <a:gd name="connsiteY0" fmla="*/ 0 h 7821167"/>
              <a:gd name="connsiteX1" fmla="*/ 431451 w 431451"/>
              <a:gd name="connsiteY1" fmla="*/ 0 h 7821167"/>
              <a:gd name="connsiteX2" fmla="*/ 431451 w 431451"/>
              <a:gd name="connsiteY2" fmla="*/ 7821167 h 7821167"/>
              <a:gd name="connsiteX3" fmla="*/ 0 w 431451"/>
              <a:gd name="connsiteY3" fmla="*/ 7821167 h 7821167"/>
              <a:gd name="connsiteX4" fmla="*/ 0 w 431451"/>
              <a:gd name="connsiteY4" fmla="*/ 0 h 7821167"/>
              <a:gd name="connsiteX0" fmla="*/ 0 w 431451"/>
              <a:gd name="connsiteY0" fmla="*/ 0 h 7821167"/>
              <a:gd name="connsiteX1" fmla="*/ 431451 w 431451"/>
              <a:gd name="connsiteY1" fmla="*/ 0 h 7821167"/>
              <a:gd name="connsiteX2" fmla="*/ 431451 w 431451"/>
              <a:gd name="connsiteY2" fmla="*/ 7504175 h 7821167"/>
              <a:gd name="connsiteX3" fmla="*/ 0 w 431451"/>
              <a:gd name="connsiteY3" fmla="*/ 7821167 h 7821167"/>
              <a:gd name="connsiteX4" fmla="*/ 0 w 431451"/>
              <a:gd name="connsiteY4" fmla="*/ 0 h 782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51" h="7821167">
                <a:moveTo>
                  <a:pt x="0" y="0"/>
                </a:moveTo>
                <a:lnTo>
                  <a:pt x="431451" y="0"/>
                </a:lnTo>
                <a:lnTo>
                  <a:pt x="431451" y="7504175"/>
                </a:lnTo>
                <a:lnTo>
                  <a:pt x="0" y="7821167"/>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013"/>
          </a:p>
        </p:txBody>
      </p:sp>
      <p:sp>
        <p:nvSpPr>
          <p:cNvPr id="6" name="Title Placeholder 1"/>
          <p:cNvSpPr>
            <a:spLocks noGrp="1"/>
          </p:cNvSpPr>
          <p:nvPr>
            <p:ph type="title"/>
          </p:nvPr>
        </p:nvSpPr>
        <p:spPr bwMode="auto">
          <a:xfrm>
            <a:off x="1219200" y="205708"/>
            <a:ext cx="977053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9" name="Slide Number Placeholder 5"/>
          <p:cNvSpPr>
            <a:spLocks noGrp="1"/>
          </p:cNvSpPr>
          <p:nvPr>
            <p:ph type="sldNum" sz="quarter" idx="14"/>
          </p:nvPr>
        </p:nvSpPr>
        <p:spPr>
          <a:xfrm>
            <a:off x="8558784" y="6486788"/>
            <a:ext cx="1763776"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a:p>
        </p:txBody>
      </p:sp>
      <p:sp>
        <p:nvSpPr>
          <p:cNvPr id="10" name="Slide Number Placeholder 5"/>
          <p:cNvSpPr txBox="1">
            <a:spLocks/>
          </p:cNvSpPr>
          <p:nvPr userDrawn="1"/>
        </p:nvSpPr>
        <p:spPr>
          <a:xfrm>
            <a:off x="152404" y="6486788"/>
            <a:ext cx="6695441" cy="365125"/>
          </a:xfrm>
          <a:prstGeom prst="rect">
            <a:avLst/>
          </a:prstGeom>
        </p:spPr>
        <p:txBody>
          <a:bodyPr vert="horz" wrap="square" lIns="51435" tIns="25719" rIns="51435" bIns="25719" numCol="1"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chemeClr val="bg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sz="563" dirty="0">
                <a:latin typeface="Arial Narrow" panose="020B0606020202030204" pitchFamily="34" charset="0"/>
              </a:rPr>
              <a:t>Bradley </a:t>
            </a:r>
            <a:r>
              <a:rPr lang="en-US" altLang="en-US" sz="563" dirty="0" err="1">
                <a:latin typeface="Arial Narrow" panose="020B0606020202030204" pitchFamily="34" charset="0"/>
              </a:rPr>
              <a:t>Arant</a:t>
            </a:r>
            <a:r>
              <a:rPr lang="en-US" altLang="en-US" sz="563" dirty="0">
                <a:latin typeface="Arial Narrow" panose="020B0606020202030204" pitchFamily="34" charset="0"/>
              </a:rPr>
              <a:t> Boult Cummings LLP    |    bradley.com    |    ©</a:t>
            </a:r>
            <a:r>
              <a:rPr lang="en-US" altLang="en-US" sz="563" baseline="0" dirty="0">
                <a:latin typeface="Arial Narrow" panose="020B0606020202030204" pitchFamily="34" charset="0"/>
              </a:rPr>
              <a:t> </a:t>
            </a:r>
            <a:fld id="{747502F1-D96E-484F-833F-797B18CB099C}" type="datetimeyyyy">
              <a:rPr lang="en-US" altLang="en-US" sz="563" baseline="0" smtClean="0">
                <a:latin typeface="Arial Narrow" panose="020B0606020202030204" pitchFamily="34" charset="0"/>
              </a:rPr>
              <a:pPr algn="l">
                <a:defRPr/>
              </a:pPr>
              <a:t>2025</a:t>
            </a:fld>
            <a:endParaRPr lang="en-US" altLang="en-US" sz="563" dirty="0">
              <a:latin typeface="Arial Narrow" panose="020B0606020202030204" pitchFamily="34" charset="0"/>
            </a:endParaRPr>
          </a:p>
        </p:txBody>
      </p:sp>
      <p:pic>
        <p:nvPicPr>
          <p:cNvPr id="11" name="Picture 11">
            <a:extLst>
              <a:ext uri="{FF2B5EF4-FFF2-40B4-BE49-F238E27FC236}">
                <a16:creationId xmlns:a16="http://schemas.microsoft.com/office/drawing/2014/main" id="{83D7ECEA-6497-48B3-802E-693F241C21F2}"/>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06333" y="6472681"/>
            <a:ext cx="896111" cy="29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11233"/>
      </p:ext>
    </p:extLst>
  </p:cSld>
  <p:clrMapOvr>
    <a:masterClrMapping/>
  </p:clrMapOvr>
</p:sldLayout>
</file>

<file path=ppt/slideLayouts/slideLayout15.xml><?xml version="1.0" encoding="utf-8"?>
<p:sldLayout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Bullet Content">
    <p:spTree>
      <p:nvGrpSpPr>
        <p:cNvPr id="1" name=""/>
        <p:cNvGrpSpPr/>
        <p:nvPr/>
      </p:nvGrpSpPr>
      <p:grpSpPr>
        <a:xfrm>
          <a:off x="0" y="0"/>
          <a:ext cx="0" cy="0"/>
          <a:chOff x="0" y="0"/>
          <a:chExt cx="0" cy="0"/>
        </a:xfrm>
      </p:grpSpPr>
      <p:sp>
        <p:nvSpPr>
          <p:cNvPr id="8" name="Rectangle 9"/>
          <p:cNvSpPr/>
          <p:nvPr userDrawn="1"/>
        </p:nvSpPr>
        <p:spPr bwMode="auto">
          <a:xfrm rot="16200000">
            <a:off x="5200879" y="1272531"/>
            <a:ext cx="392228" cy="10793983"/>
          </a:xfrm>
          <a:custGeom>
            <a:avLst/>
            <a:gdLst>
              <a:gd name="connsiteX0" fmla="*/ 0 w 431451"/>
              <a:gd name="connsiteY0" fmla="*/ 0 h 7821167"/>
              <a:gd name="connsiteX1" fmla="*/ 431451 w 431451"/>
              <a:gd name="connsiteY1" fmla="*/ 0 h 7821167"/>
              <a:gd name="connsiteX2" fmla="*/ 431451 w 431451"/>
              <a:gd name="connsiteY2" fmla="*/ 7821167 h 7821167"/>
              <a:gd name="connsiteX3" fmla="*/ 0 w 431451"/>
              <a:gd name="connsiteY3" fmla="*/ 7821167 h 7821167"/>
              <a:gd name="connsiteX4" fmla="*/ 0 w 431451"/>
              <a:gd name="connsiteY4" fmla="*/ 0 h 7821167"/>
              <a:gd name="connsiteX0" fmla="*/ 0 w 431451"/>
              <a:gd name="connsiteY0" fmla="*/ 0 h 7821167"/>
              <a:gd name="connsiteX1" fmla="*/ 431451 w 431451"/>
              <a:gd name="connsiteY1" fmla="*/ 0 h 7821167"/>
              <a:gd name="connsiteX2" fmla="*/ 431451 w 431451"/>
              <a:gd name="connsiteY2" fmla="*/ 7504175 h 7821167"/>
              <a:gd name="connsiteX3" fmla="*/ 0 w 431451"/>
              <a:gd name="connsiteY3" fmla="*/ 7821167 h 7821167"/>
              <a:gd name="connsiteX4" fmla="*/ 0 w 431451"/>
              <a:gd name="connsiteY4" fmla="*/ 0 h 782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51" h="7821167">
                <a:moveTo>
                  <a:pt x="0" y="0"/>
                </a:moveTo>
                <a:lnTo>
                  <a:pt x="431451" y="0"/>
                </a:lnTo>
                <a:lnTo>
                  <a:pt x="431451" y="7504175"/>
                </a:lnTo>
                <a:lnTo>
                  <a:pt x="0" y="7821167"/>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013"/>
          </a:p>
        </p:txBody>
      </p:sp>
      <p:sp>
        <p:nvSpPr>
          <p:cNvPr id="3" name="Content Placeholder 2"/>
          <p:cNvSpPr>
            <a:spLocks noGrp="1"/>
          </p:cNvSpPr>
          <p:nvPr>
            <p:ph idx="1"/>
          </p:nvPr>
        </p:nvSpPr>
        <p:spPr>
          <a:xfrm>
            <a:off x="1236133" y="1600200"/>
            <a:ext cx="9753600" cy="4254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bwMode="auto">
          <a:xfrm>
            <a:off x="1219200" y="205708"/>
            <a:ext cx="977053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9" name="Slide Number Placeholder 5"/>
          <p:cNvSpPr>
            <a:spLocks noGrp="1"/>
          </p:cNvSpPr>
          <p:nvPr>
            <p:ph type="sldNum" sz="quarter" idx="14"/>
          </p:nvPr>
        </p:nvSpPr>
        <p:spPr>
          <a:xfrm>
            <a:off x="8558784" y="6486788"/>
            <a:ext cx="1763776"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a:p>
        </p:txBody>
      </p:sp>
      <p:sp>
        <p:nvSpPr>
          <p:cNvPr id="10" name="Slide Number Placeholder 5"/>
          <p:cNvSpPr txBox="1">
            <a:spLocks/>
          </p:cNvSpPr>
          <p:nvPr userDrawn="1"/>
        </p:nvSpPr>
        <p:spPr>
          <a:xfrm>
            <a:off x="152404" y="6486788"/>
            <a:ext cx="6695441" cy="365125"/>
          </a:xfrm>
          <a:prstGeom prst="rect">
            <a:avLst/>
          </a:prstGeom>
        </p:spPr>
        <p:txBody>
          <a:bodyPr vert="horz" wrap="square" lIns="51435" tIns="25719" rIns="51435" bIns="25719" numCol="1"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chemeClr val="bg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sz="563" dirty="0">
                <a:latin typeface="Arial Narrow" panose="020B0606020202030204" pitchFamily="34" charset="0"/>
              </a:rPr>
              <a:t>Bradley </a:t>
            </a:r>
            <a:r>
              <a:rPr lang="en-US" altLang="en-US" sz="563" dirty="0" err="1">
                <a:latin typeface="Arial Narrow" panose="020B0606020202030204" pitchFamily="34" charset="0"/>
              </a:rPr>
              <a:t>Arant</a:t>
            </a:r>
            <a:r>
              <a:rPr lang="en-US" altLang="en-US" sz="563" dirty="0">
                <a:latin typeface="Arial Narrow" panose="020B0606020202030204" pitchFamily="34" charset="0"/>
              </a:rPr>
              <a:t> Boult Cummings LLP    |    bradley.com    |    ©</a:t>
            </a:r>
            <a:r>
              <a:rPr lang="en-US" altLang="en-US" sz="563" baseline="0" dirty="0">
                <a:latin typeface="Arial Narrow" panose="020B0606020202030204" pitchFamily="34" charset="0"/>
              </a:rPr>
              <a:t> </a:t>
            </a:r>
            <a:fld id="{747502F1-D96E-484F-833F-797B18CB099C}" type="datetimeyyyy">
              <a:rPr lang="en-US" altLang="en-US" sz="563" baseline="0" smtClean="0">
                <a:latin typeface="Arial Narrow" panose="020B0606020202030204" pitchFamily="34" charset="0"/>
              </a:rPr>
              <a:pPr algn="l">
                <a:defRPr/>
              </a:pPr>
              <a:t>2025</a:t>
            </a:fld>
            <a:endParaRPr lang="en-US" altLang="en-US" sz="563" dirty="0">
              <a:latin typeface="Arial Narrow" panose="020B0606020202030204" pitchFamily="34" charset="0"/>
            </a:endParaRPr>
          </a:p>
        </p:txBody>
      </p:sp>
      <p:pic>
        <p:nvPicPr>
          <p:cNvPr id="11" name="Picture 11">
            <a:extLst>
              <a:ext uri="{FF2B5EF4-FFF2-40B4-BE49-F238E27FC236}">
                <a16:creationId xmlns:a16="http://schemas.microsoft.com/office/drawing/2014/main" id="{971B679E-1DA6-44FD-ACB7-1A83680FDB1C}"/>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06333" y="6472681"/>
            <a:ext cx="896111" cy="29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366195"/>
      </p:ext>
    </p:extLst>
  </p:cSld>
  <p:clrMapOvr>
    <a:masterClrMapping/>
  </p:clrMapOvr>
</p:sldLayout>
</file>

<file path=ppt/slideLayouts/slideLayout16.xml><?xml version="1.0" encoding="utf-8"?>
<p:sldLayout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Rectangle 9"/>
          <p:cNvSpPr/>
          <p:nvPr userDrawn="1"/>
        </p:nvSpPr>
        <p:spPr bwMode="auto">
          <a:xfrm rot="16200000">
            <a:off x="5200879" y="1272531"/>
            <a:ext cx="392228" cy="10793983"/>
          </a:xfrm>
          <a:custGeom>
            <a:avLst/>
            <a:gdLst>
              <a:gd name="connsiteX0" fmla="*/ 0 w 431451"/>
              <a:gd name="connsiteY0" fmla="*/ 0 h 7821167"/>
              <a:gd name="connsiteX1" fmla="*/ 431451 w 431451"/>
              <a:gd name="connsiteY1" fmla="*/ 0 h 7821167"/>
              <a:gd name="connsiteX2" fmla="*/ 431451 w 431451"/>
              <a:gd name="connsiteY2" fmla="*/ 7821167 h 7821167"/>
              <a:gd name="connsiteX3" fmla="*/ 0 w 431451"/>
              <a:gd name="connsiteY3" fmla="*/ 7821167 h 7821167"/>
              <a:gd name="connsiteX4" fmla="*/ 0 w 431451"/>
              <a:gd name="connsiteY4" fmla="*/ 0 h 7821167"/>
              <a:gd name="connsiteX0" fmla="*/ 0 w 431451"/>
              <a:gd name="connsiteY0" fmla="*/ 0 h 7821167"/>
              <a:gd name="connsiteX1" fmla="*/ 431451 w 431451"/>
              <a:gd name="connsiteY1" fmla="*/ 0 h 7821167"/>
              <a:gd name="connsiteX2" fmla="*/ 431451 w 431451"/>
              <a:gd name="connsiteY2" fmla="*/ 7504175 h 7821167"/>
              <a:gd name="connsiteX3" fmla="*/ 0 w 431451"/>
              <a:gd name="connsiteY3" fmla="*/ 7821167 h 7821167"/>
              <a:gd name="connsiteX4" fmla="*/ 0 w 431451"/>
              <a:gd name="connsiteY4" fmla="*/ 0 h 782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51" h="7821167">
                <a:moveTo>
                  <a:pt x="0" y="0"/>
                </a:moveTo>
                <a:lnTo>
                  <a:pt x="431451" y="0"/>
                </a:lnTo>
                <a:lnTo>
                  <a:pt x="431451" y="7504175"/>
                </a:lnTo>
                <a:lnTo>
                  <a:pt x="0" y="7821167"/>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013"/>
          </a:p>
        </p:txBody>
      </p:sp>
      <p:sp>
        <p:nvSpPr>
          <p:cNvPr id="3" name="Content Placeholder 2"/>
          <p:cNvSpPr>
            <a:spLocks noGrp="1"/>
          </p:cNvSpPr>
          <p:nvPr>
            <p:ph sz="half" idx="1"/>
          </p:nvPr>
        </p:nvSpPr>
        <p:spPr>
          <a:xfrm>
            <a:off x="1219200" y="1600200"/>
            <a:ext cx="4775200" cy="4233333"/>
          </a:xfrm>
        </p:spPr>
        <p:txBody>
          <a:bodyPr/>
          <a:lstStyle>
            <a:lvl1pPr>
              <a:defRPr sz="1239"/>
            </a:lvl1pPr>
            <a:lvl2pPr>
              <a:defRPr sz="1125"/>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4775200" cy="4233332"/>
          </a:xfrm>
        </p:spPr>
        <p:txBody>
          <a:bodyPr/>
          <a:lstStyle>
            <a:lvl1pPr>
              <a:defRPr sz="1239"/>
            </a:lvl1pPr>
            <a:lvl2pPr>
              <a:defRPr sz="1125"/>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1"/>
          <p:cNvSpPr>
            <a:spLocks noGrp="1"/>
          </p:cNvSpPr>
          <p:nvPr>
            <p:ph type="title"/>
          </p:nvPr>
        </p:nvSpPr>
        <p:spPr bwMode="auto">
          <a:xfrm>
            <a:off x="1219200" y="205708"/>
            <a:ext cx="977053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10" name="Slide Number Placeholder 5"/>
          <p:cNvSpPr>
            <a:spLocks noGrp="1"/>
          </p:cNvSpPr>
          <p:nvPr>
            <p:ph type="sldNum" sz="quarter" idx="14"/>
          </p:nvPr>
        </p:nvSpPr>
        <p:spPr>
          <a:xfrm>
            <a:off x="8558784" y="6486788"/>
            <a:ext cx="1763776"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a:p>
        </p:txBody>
      </p:sp>
      <p:sp>
        <p:nvSpPr>
          <p:cNvPr id="11" name="Slide Number Placeholder 5"/>
          <p:cNvSpPr txBox="1">
            <a:spLocks/>
          </p:cNvSpPr>
          <p:nvPr userDrawn="1"/>
        </p:nvSpPr>
        <p:spPr>
          <a:xfrm>
            <a:off x="152404" y="6486788"/>
            <a:ext cx="6695441" cy="365125"/>
          </a:xfrm>
          <a:prstGeom prst="rect">
            <a:avLst/>
          </a:prstGeom>
        </p:spPr>
        <p:txBody>
          <a:bodyPr vert="horz" wrap="square" lIns="51435" tIns="25719" rIns="51435" bIns="25719" numCol="1"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chemeClr val="bg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sz="563" dirty="0">
                <a:latin typeface="Arial Narrow" panose="020B0606020202030204" pitchFamily="34" charset="0"/>
              </a:rPr>
              <a:t>Bradley </a:t>
            </a:r>
            <a:r>
              <a:rPr lang="en-US" altLang="en-US" sz="563" dirty="0" err="1">
                <a:latin typeface="Arial Narrow" panose="020B0606020202030204" pitchFamily="34" charset="0"/>
              </a:rPr>
              <a:t>Arant</a:t>
            </a:r>
            <a:r>
              <a:rPr lang="en-US" altLang="en-US" sz="563" dirty="0">
                <a:latin typeface="Arial Narrow" panose="020B0606020202030204" pitchFamily="34" charset="0"/>
              </a:rPr>
              <a:t> Boult Cummings LLP    |    bradley.com    |    ©</a:t>
            </a:r>
            <a:r>
              <a:rPr lang="en-US" altLang="en-US" sz="563" baseline="0" dirty="0">
                <a:latin typeface="Arial Narrow" panose="020B0606020202030204" pitchFamily="34" charset="0"/>
              </a:rPr>
              <a:t> </a:t>
            </a:r>
            <a:fld id="{747502F1-D96E-484F-833F-797B18CB099C}" type="datetimeyyyy">
              <a:rPr lang="en-US" altLang="en-US" sz="563" baseline="0" smtClean="0">
                <a:latin typeface="Arial Narrow" panose="020B0606020202030204" pitchFamily="34" charset="0"/>
              </a:rPr>
              <a:pPr algn="l">
                <a:defRPr/>
              </a:pPr>
              <a:t>2025</a:t>
            </a:fld>
            <a:endParaRPr lang="en-US" altLang="en-US" sz="563" dirty="0">
              <a:latin typeface="Arial Narrow" panose="020B0606020202030204" pitchFamily="34" charset="0"/>
            </a:endParaRPr>
          </a:p>
        </p:txBody>
      </p:sp>
      <p:pic>
        <p:nvPicPr>
          <p:cNvPr id="12" name="Picture 11">
            <a:extLst>
              <a:ext uri="{FF2B5EF4-FFF2-40B4-BE49-F238E27FC236}">
                <a16:creationId xmlns:a16="http://schemas.microsoft.com/office/drawing/2014/main" id="{BE42E618-1DC2-4575-BD13-5B47F2602276}"/>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06333" y="6472681"/>
            <a:ext cx="896111" cy="29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4783956"/>
      </p:ext>
    </p:extLst>
  </p:cSld>
  <p:clrMapOvr>
    <a:masterClrMapping/>
  </p:clrMapOvr>
</p:sldLayout>
</file>

<file path=ppt/slideLayouts/slideLayout17.xml><?xml version="1.0" encoding="utf-8"?>
<p:sldLayout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1" name="Rectangle 9"/>
          <p:cNvSpPr/>
          <p:nvPr userDrawn="1"/>
        </p:nvSpPr>
        <p:spPr bwMode="auto">
          <a:xfrm rot="16200000">
            <a:off x="5200879" y="1272531"/>
            <a:ext cx="392228" cy="10793983"/>
          </a:xfrm>
          <a:custGeom>
            <a:avLst/>
            <a:gdLst>
              <a:gd name="connsiteX0" fmla="*/ 0 w 431451"/>
              <a:gd name="connsiteY0" fmla="*/ 0 h 7821167"/>
              <a:gd name="connsiteX1" fmla="*/ 431451 w 431451"/>
              <a:gd name="connsiteY1" fmla="*/ 0 h 7821167"/>
              <a:gd name="connsiteX2" fmla="*/ 431451 w 431451"/>
              <a:gd name="connsiteY2" fmla="*/ 7821167 h 7821167"/>
              <a:gd name="connsiteX3" fmla="*/ 0 w 431451"/>
              <a:gd name="connsiteY3" fmla="*/ 7821167 h 7821167"/>
              <a:gd name="connsiteX4" fmla="*/ 0 w 431451"/>
              <a:gd name="connsiteY4" fmla="*/ 0 h 7821167"/>
              <a:gd name="connsiteX0" fmla="*/ 0 w 431451"/>
              <a:gd name="connsiteY0" fmla="*/ 0 h 7821167"/>
              <a:gd name="connsiteX1" fmla="*/ 431451 w 431451"/>
              <a:gd name="connsiteY1" fmla="*/ 0 h 7821167"/>
              <a:gd name="connsiteX2" fmla="*/ 431451 w 431451"/>
              <a:gd name="connsiteY2" fmla="*/ 7504175 h 7821167"/>
              <a:gd name="connsiteX3" fmla="*/ 0 w 431451"/>
              <a:gd name="connsiteY3" fmla="*/ 7821167 h 7821167"/>
              <a:gd name="connsiteX4" fmla="*/ 0 w 431451"/>
              <a:gd name="connsiteY4" fmla="*/ 0 h 782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51" h="7821167">
                <a:moveTo>
                  <a:pt x="0" y="0"/>
                </a:moveTo>
                <a:lnTo>
                  <a:pt x="431451" y="0"/>
                </a:lnTo>
                <a:lnTo>
                  <a:pt x="431451" y="7504175"/>
                </a:lnTo>
                <a:lnTo>
                  <a:pt x="0" y="7821167"/>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013"/>
          </a:p>
        </p:txBody>
      </p:sp>
      <p:sp>
        <p:nvSpPr>
          <p:cNvPr id="3" name="Text Placeholder 2"/>
          <p:cNvSpPr>
            <a:spLocks noGrp="1"/>
          </p:cNvSpPr>
          <p:nvPr>
            <p:ph type="body" idx="1"/>
          </p:nvPr>
        </p:nvSpPr>
        <p:spPr>
          <a:xfrm>
            <a:off x="1236133" y="1595438"/>
            <a:ext cx="4760384" cy="639762"/>
          </a:xfrm>
        </p:spPr>
        <p:txBody>
          <a:bodyPr anchor="b"/>
          <a:lstStyle>
            <a:lvl1pPr marL="0" indent="0">
              <a:buNone/>
              <a:defRPr sz="1239" b="1"/>
            </a:lvl1pPr>
            <a:lvl2pPr marL="257168" indent="0">
              <a:buNone/>
              <a:defRPr sz="1125" b="1"/>
            </a:lvl2pPr>
            <a:lvl3pPr marL="514338" indent="0">
              <a:buNone/>
              <a:defRPr sz="1013" b="1"/>
            </a:lvl3pPr>
            <a:lvl4pPr marL="771506" indent="0">
              <a:buNone/>
              <a:defRPr sz="900" b="1"/>
            </a:lvl4pPr>
            <a:lvl5pPr marL="1028674"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p:cNvSpPr>
            <a:spLocks noGrp="1"/>
          </p:cNvSpPr>
          <p:nvPr>
            <p:ph sz="half" idx="2"/>
          </p:nvPr>
        </p:nvSpPr>
        <p:spPr>
          <a:xfrm>
            <a:off x="1236133" y="2235207"/>
            <a:ext cx="4760384" cy="3598333"/>
          </a:xfrm>
        </p:spPr>
        <p:txBody>
          <a:bodyPr/>
          <a:lstStyle>
            <a:lvl1pPr>
              <a:defRPr sz="1125"/>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3" y="1595438"/>
            <a:ext cx="4796367" cy="639762"/>
          </a:xfrm>
        </p:spPr>
        <p:txBody>
          <a:bodyPr anchor="b"/>
          <a:lstStyle>
            <a:lvl1pPr marL="0" indent="0">
              <a:buNone/>
              <a:defRPr sz="1239" b="1"/>
            </a:lvl1pPr>
            <a:lvl2pPr marL="257168" indent="0">
              <a:buNone/>
              <a:defRPr sz="1125" b="1"/>
            </a:lvl2pPr>
            <a:lvl3pPr marL="514338" indent="0">
              <a:buNone/>
              <a:defRPr sz="1013" b="1"/>
            </a:lvl3pPr>
            <a:lvl4pPr marL="771506" indent="0">
              <a:buNone/>
              <a:defRPr sz="900" b="1"/>
            </a:lvl4pPr>
            <a:lvl5pPr marL="1028674"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73" y="2235207"/>
            <a:ext cx="4796367" cy="3598333"/>
          </a:xfrm>
        </p:spPr>
        <p:txBody>
          <a:bodyPr/>
          <a:lstStyle>
            <a:lvl1pPr>
              <a:defRPr sz="1125"/>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p:cNvSpPr>
            <a:spLocks noGrp="1"/>
          </p:cNvSpPr>
          <p:nvPr>
            <p:ph type="title"/>
          </p:nvPr>
        </p:nvSpPr>
        <p:spPr bwMode="auto">
          <a:xfrm>
            <a:off x="1219200" y="205708"/>
            <a:ext cx="977053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12" name="Slide Number Placeholder 5"/>
          <p:cNvSpPr>
            <a:spLocks noGrp="1"/>
          </p:cNvSpPr>
          <p:nvPr>
            <p:ph type="sldNum" sz="quarter" idx="14"/>
          </p:nvPr>
        </p:nvSpPr>
        <p:spPr>
          <a:xfrm>
            <a:off x="8558784" y="6486788"/>
            <a:ext cx="1763776"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a:p>
        </p:txBody>
      </p:sp>
      <p:sp>
        <p:nvSpPr>
          <p:cNvPr id="13" name="Slide Number Placeholder 5"/>
          <p:cNvSpPr txBox="1">
            <a:spLocks/>
          </p:cNvSpPr>
          <p:nvPr userDrawn="1"/>
        </p:nvSpPr>
        <p:spPr>
          <a:xfrm>
            <a:off x="152404" y="6486788"/>
            <a:ext cx="6695441" cy="365125"/>
          </a:xfrm>
          <a:prstGeom prst="rect">
            <a:avLst/>
          </a:prstGeom>
        </p:spPr>
        <p:txBody>
          <a:bodyPr vert="horz" wrap="square" lIns="51435" tIns="25719" rIns="51435" bIns="25719" numCol="1"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chemeClr val="bg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sz="563" dirty="0">
                <a:latin typeface="Arial Narrow" panose="020B0606020202030204" pitchFamily="34" charset="0"/>
              </a:rPr>
              <a:t>Bradley </a:t>
            </a:r>
            <a:r>
              <a:rPr lang="en-US" altLang="en-US" sz="563" dirty="0" err="1">
                <a:latin typeface="Arial Narrow" panose="020B0606020202030204" pitchFamily="34" charset="0"/>
              </a:rPr>
              <a:t>Arant</a:t>
            </a:r>
            <a:r>
              <a:rPr lang="en-US" altLang="en-US" sz="563" dirty="0">
                <a:latin typeface="Arial Narrow" panose="020B0606020202030204" pitchFamily="34" charset="0"/>
              </a:rPr>
              <a:t> Boult Cummings LLP    |    bradley.com    |    ©</a:t>
            </a:r>
            <a:r>
              <a:rPr lang="en-US" altLang="en-US" sz="563" baseline="0" dirty="0">
                <a:latin typeface="Arial Narrow" panose="020B0606020202030204" pitchFamily="34" charset="0"/>
              </a:rPr>
              <a:t> </a:t>
            </a:r>
            <a:fld id="{747502F1-D96E-484F-833F-797B18CB099C}" type="datetimeyyyy">
              <a:rPr lang="en-US" altLang="en-US" sz="563" baseline="0" smtClean="0">
                <a:latin typeface="Arial Narrow" panose="020B0606020202030204" pitchFamily="34" charset="0"/>
              </a:rPr>
              <a:pPr algn="l">
                <a:defRPr/>
              </a:pPr>
              <a:t>2025</a:t>
            </a:fld>
            <a:endParaRPr lang="en-US" altLang="en-US" sz="563" dirty="0">
              <a:latin typeface="Arial Narrow" panose="020B0606020202030204" pitchFamily="34" charset="0"/>
            </a:endParaRPr>
          </a:p>
        </p:txBody>
      </p:sp>
      <p:pic>
        <p:nvPicPr>
          <p:cNvPr id="14" name="Picture 11">
            <a:extLst>
              <a:ext uri="{FF2B5EF4-FFF2-40B4-BE49-F238E27FC236}">
                <a16:creationId xmlns:a16="http://schemas.microsoft.com/office/drawing/2014/main" id="{EFA393ED-2682-41C1-B493-F434C6979891}"/>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06333" y="6472681"/>
            <a:ext cx="896111" cy="29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705879"/>
      </p:ext>
    </p:extLst>
  </p:cSld>
  <p:clrMapOvr>
    <a:masterClrMapping/>
  </p:clrMapOvr>
</p:sldLayout>
</file>

<file path=ppt/slideLayouts/slideLayout18.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9"/>
          <p:cNvSpPr/>
          <p:nvPr userDrawn="1"/>
        </p:nvSpPr>
        <p:spPr bwMode="auto">
          <a:xfrm rot="16200000">
            <a:off x="5200879" y="1272531"/>
            <a:ext cx="392228" cy="10793983"/>
          </a:xfrm>
          <a:custGeom>
            <a:avLst/>
            <a:gdLst>
              <a:gd name="connsiteX0" fmla="*/ 0 w 431451"/>
              <a:gd name="connsiteY0" fmla="*/ 0 h 7821167"/>
              <a:gd name="connsiteX1" fmla="*/ 431451 w 431451"/>
              <a:gd name="connsiteY1" fmla="*/ 0 h 7821167"/>
              <a:gd name="connsiteX2" fmla="*/ 431451 w 431451"/>
              <a:gd name="connsiteY2" fmla="*/ 7821167 h 7821167"/>
              <a:gd name="connsiteX3" fmla="*/ 0 w 431451"/>
              <a:gd name="connsiteY3" fmla="*/ 7821167 h 7821167"/>
              <a:gd name="connsiteX4" fmla="*/ 0 w 431451"/>
              <a:gd name="connsiteY4" fmla="*/ 0 h 7821167"/>
              <a:gd name="connsiteX0" fmla="*/ 0 w 431451"/>
              <a:gd name="connsiteY0" fmla="*/ 0 h 7821167"/>
              <a:gd name="connsiteX1" fmla="*/ 431451 w 431451"/>
              <a:gd name="connsiteY1" fmla="*/ 0 h 7821167"/>
              <a:gd name="connsiteX2" fmla="*/ 431451 w 431451"/>
              <a:gd name="connsiteY2" fmla="*/ 7504175 h 7821167"/>
              <a:gd name="connsiteX3" fmla="*/ 0 w 431451"/>
              <a:gd name="connsiteY3" fmla="*/ 7821167 h 7821167"/>
              <a:gd name="connsiteX4" fmla="*/ 0 w 431451"/>
              <a:gd name="connsiteY4" fmla="*/ 0 h 782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51" h="7821167">
                <a:moveTo>
                  <a:pt x="0" y="0"/>
                </a:moveTo>
                <a:lnTo>
                  <a:pt x="431451" y="0"/>
                </a:lnTo>
                <a:lnTo>
                  <a:pt x="431451" y="7504175"/>
                </a:lnTo>
                <a:lnTo>
                  <a:pt x="0" y="7821167"/>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013"/>
          </a:p>
        </p:txBody>
      </p:sp>
      <p:sp>
        <p:nvSpPr>
          <p:cNvPr id="2" name="Title 1"/>
          <p:cNvSpPr>
            <a:spLocks noGrp="1"/>
          </p:cNvSpPr>
          <p:nvPr>
            <p:ph type="title"/>
          </p:nvPr>
        </p:nvSpPr>
        <p:spPr>
          <a:xfrm>
            <a:off x="609603" y="685810"/>
            <a:ext cx="4011084" cy="800099"/>
          </a:xfrm>
        </p:spPr>
        <p:txBody>
          <a:bodyPr anchor="t"/>
          <a:lstStyle>
            <a:lvl1pPr algn="l">
              <a:defRPr sz="1125" b="1"/>
            </a:lvl1pPr>
          </a:lstStyle>
          <a:p>
            <a:r>
              <a:rPr lang="en-US"/>
              <a:t>Click to edit Master title style</a:t>
            </a:r>
            <a:endParaRPr lang="en-US" dirty="0"/>
          </a:p>
        </p:txBody>
      </p:sp>
      <p:sp>
        <p:nvSpPr>
          <p:cNvPr id="3" name="Content Placeholder 2"/>
          <p:cNvSpPr>
            <a:spLocks noGrp="1"/>
          </p:cNvSpPr>
          <p:nvPr>
            <p:ph idx="1"/>
          </p:nvPr>
        </p:nvSpPr>
        <p:spPr>
          <a:xfrm>
            <a:off x="4766733" y="685801"/>
            <a:ext cx="6815667" cy="5130800"/>
          </a:xfrm>
        </p:spPr>
        <p:txBody>
          <a:bodyPr/>
          <a:lstStyle>
            <a:lvl1pPr>
              <a:defRPr sz="1239"/>
            </a:lvl1pPr>
            <a:lvl2pPr>
              <a:defRPr sz="1125"/>
            </a:lvl2pPr>
            <a:lvl3pPr>
              <a:defRPr sz="1125"/>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595438"/>
            <a:ext cx="4011084" cy="4221164"/>
          </a:xfrm>
        </p:spPr>
        <p:txBody>
          <a:bodyPr/>
          <a:lstStyle>
            <a:lvl1pPr marL="0" indent="0">
              <a:buNone/>
              <a:defRPr sz="788"/>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9" name="Slide Number Placeholder 5"/>
          <p:cNvSpPr>
            <a:spLocks noGrp="1"/>
          </p:cNvSpPr>
          <p:nvPr>
            <p:ph type="sldNum" sz="quarter" idx="14"/>
          </p:nvPr>
        </p:nvSpPr>
        <p:spPr>
          <a:xfrm>
            <a:off x="8558784" y="6486788"/>
            <a:ext cx="1763776"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dirty="0"/>
          </a:p>
        </p:txBody>
      </p:sp>
      <p:sp>
        <p:nvSpPr>
          <p:cNvPr id="10" name="Slide Number Placeholder 5"/>
          <p:cNvSpPr txBox="1">
            <a:spLocks/>
          </p:cNvSpPr>
          <p:nvPr userDrawn="1"/>
        </p:nvSpPr>
        <p:spPr>
          <a:xfrm>
            <a:off x="152404" y="6486788"/>
            <a:ext cx="6695441" cy="365125"/>
          </a:xfrm>
          <a:prstGeom prst="rect">
            <a:avLst/>
          </a:prstGeom>
        </p:spPr>
        <p:txBody>
          <a:bodyPr vert="horz" wrap="square" lIns="51435" tIns="25719" rIns="51435" bIns="25719" numCol="1"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chemeClr val="bg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sz="563" dirty="0">
                <a:latin typeface="Arial Narrow" panose="020B0606020202030204" pitchFamily="34" charset="0"/>
              </a:rPr>
              <a:t>Bradley </a:t>
            </a:r>
            <a:r>
              <a:rPr lang="en-US" altLang="en-US" sz="563" dirty="0" err="1">
                <a:latin typeface="Arial Narrow" panose="020B0606020202030204" pitchFamily="34" charset="0"/>
              </a:rPr>
              <a:t>Arant</a:t>
            </a:r>
            <a:r>
              <a:rPr lang="en-US" altLang="en-US" sz="563" dirty="0">
                <a:latin typeface="Arial Narrow" panose="020B0606020202030204" pitchFamily="34" charset="0"/>
              </a:rPr>
              <a:t> Boult Cummings LLP    |    bradley.com    |    ©</a:t>
            </a:r>
            <a:r>
              <a:rPr lang="en-US" altLang="en-US" sz="563" baseline="0" dirty="0">
                <a:latin typeface="Arial Narrow" panose="020B0606020202030204" pitchFamily="34" charset="0"/>
              </a:rPr>
              <a:t> </a:t>
            </a:r>
            <a:fld id="{747502F1-D96E-484F-833F-797B18CB099C}" type="datetimeyyyy">
              <a:rPr lang="en-US" altLang="en-US" sz="563" baseline="0" smtClean="0">
                <a:latin typeface="Arial Narrow" panose="020B0606020202030204" pitchFamily="34" charset="0"/>
              </a:rPr>
              <a:pPr algn="l">
                <a:defRPr/>
              </a:pPr>
              <a:t>2025</a:t>
            </a:fld>
            <a:endParaRPr lang="en-US" altLang="en-US" sz="563" dirty="0">
              <a:latin typeface="Arial Narrow" panose="020B0606020202030204" pitchFamily="34" charset="0"/>
            </a:endParaRPr>
          </a:p>
        </p:txBody>
      </p:sp>
      <p:pic>
        <p:nvPicPr>
          <p:cNvPr id="11" name="Picture 11">
            <a:extLst>
              <a:ext uri="{FF2B5EF4-FFF2-40B4-BE49-F238E27FC236}">
                <a16:creationId xmlns:a16="http://schemas.microsoft.com/office/drawing/2014/main" id="{8E1EE61A-F6AD-408D-9FDB-E3F6F886DA43}"/>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06333" y="6472681"/>
            <a:ext cx="896111" cy="29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42650"/>
      </p:ext>
    </p:extLst>
  </p:cSld>
  <p:clrMapOvr>
    <a:masterClrMapping/>
  </p:clrMapOvr>
</p:sldLayout>
</file>

<file path=ppt/slideLayouts/slideLayout19.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9"/>
          <p:cNvSpPr/>
          <p:nvPr userDrawn="1"/>
        </p:nvSpPr>
        <p:spPr bwMode="auto">
          <a:xfrm rot="16200000">
            <a:off x="5200879" y="1272531"/>
            <a:ext cx="392228" cy="10793983"/>
          </a:xfrm>
          <a:custGeom>
            <a:avLst/>
            <a:gdLst>
              <a:gd name="connsiteX0" fmla="*/ 0 w 431451"/>
              <a:gd name="connsiteY0" fmla="*/ 0 h 7821167"/>
              <a:gd name="connsiteX1" fmla="*/ 431451 w 431451"/>
              <a:gd name="connsiteY1" fmla="*/ 0 h 7821167"/>
              <a:gd name="connsiteX2" fmla="*/ 431451 w 431451"/>
              <a:gd name="connsiteY2" fmla="*/ 7821167 h 7821167"/>
              <a:gd name="connsiteX3" fmla="*/ 0 w 431451"/>
              <a:gd name="connsiteY3" fmla="*/ 7821167 h 7821167"/>
              <a:gd name="connsiteX4" fmla="*/ 0 w 431451"/>
              <a:gd name="connsiteY4" fmla="*/ 0 h 7821167"/>
              <a:gd name="connsiteX0" fmla="*/ 0 w 431451"/>
              <a:gd name="connsiteY0" fmla="*/ 0 h 7821167"/>
              <a:gd name="connsiteX1" fmla="*/ 431451 w 431451"/>
              <a:gd name="connsiteY1" fmla="*/ 0 h 7821167"/>
              <a:gd name="connsiteX2" fmla="*/ 431451 w 431451"/>
              <a:gd name="connsiteY2" fmla="*/ 7504175 h 7821167"/>
              <a:gd name="connsiteX3" fmla="*/ 0 w 431451"/>
              <a:gd name="connsiteY3" fmla="*/ 7821167 h 7821167"/>
              <a:gd name="connsiteX4" fmla="*/ 0 w 431451"/>
              <a:gd name="connsiteY4" fmla="*/ 0 h 782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51" h="7821167">
                <a:moveTo>
                  <a:pt x="0" y="0"/>
                </a:moveTo>
                <a:lnTo>
                  <a:pt x="431451" y="0"/>
                </a:lnTo>
                <a:lnTo>
                  <a:pt x="431451" y="7504175"/>
                </a:lnTo>
                <a:lnTo>
                  <a:pt x="0" y="7821167"/>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013"/>
          </a:p>
        </p:txBody>
      </p:sp>
      <p:sp>
        <p:nvSpPr>
          <p:cNvPr id="2" name="Title 1"/>
          <p:cNvSpPr>
            <a:spLocks noGrp="1"/>
          </p:cNvSpPr>
          <p:nvPr>
            <p:ph type="title"/>
          </p:nvPr>
        </p:nvSpPr>
        <p:spPr>
          <a:xfrm>
            <a:off x="2389717" y="4800600"/>
            <a:ext cx="73152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1800"/>
            </a:lvl1pPr>
            <a:lvl2pPr marL="257168" indent="0">
              <a:buNone/>
              <a:defRPr sz="1575"/>
            </a:lvl2pPr>
            <a:lvl3pPr marL="514338" indent="0">
              <a:buNone/>
              <a:defRPr sz="1351"/>
            </a:lvl3pPr>
            <a:lvl4pPr marL="771506" indent="0">
              <a:buNone/>
              <a:defRPr sz="1125"/>
            </a:lvl4pPr>
            <a:lvl5pPr marL="1028674" indent="0">
              <a:buNone/>
              <a:defRPr sz="1125"/>
            </a:lvl5pPr>
            <a:lvl6pPr marL="1285843" indent="0">
              <a:buNone/>
              <a:defRPr sz="1125"/>
            </a:lvl6pPr>
            <a:lvl7pPr marL="1543012" indent="0">
              <a:buNone/>
              <a:defRPr sz="1125"/>
            </a:lvl7pPr>
            <a:lvl8pPr marL="1800180" indent="0">
              <a:buNone/>
              <a:defRPr sz="1125"/>
            </a:lvl8pPr>
            <a:lvl9pPr marL="2057349" indent="0">
              <a:buNone/>
              <a:defRPr sz="1125"/>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788"/>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10" name="Slide Number Placeholder 5"/>
          <p:cNvSpPr>
            <a:spLocks noGrp="1"/>
          </p:cNvSpPr>
          <p:nvPr>
            <p:ph type="sldNum" sz="quarter" idx="14"/>
          </p:nvPr>
        </p:nvSpPr>
        <p:spPr>
          <a:xfrm>
            <a:off x="8558784" y="6486788"/>
            <a:ext cx="1763776"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a:p>
        </p:txBody>
      </p:sp>
      <p:sp>
        <p:nvSpPr>
          <p:cNvPr id="11" name="Slide Number Placeholder 5"/>
          <p:cNvSpPr txBox="1">
            <a:spLocks/>
          </p:cNvSpPr>
          <p:nvPr userDrawn="1"/>
        </p:nvSpPr>
        <p:spPr>
          <a:xfrm>
            <a:off x="152404" y="6486788"/>
            <a:ext cx="6695441" cy="365125"/>
          </a:xfrm>
          <a:prstGeom prst="rect">
            <a:avLst/>
          </a:prstGeom>
        </p:spPr>
        <p:txBody>
          <a:bodyPr vert="horz" wrap="square" lIns="51435" tIns="25719" rIns="51435" bIns="25719" numCol="1"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chemeClr val="bg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sz="563" dirty="0">
                <a:latin typeface="Arial Narrow" panose="020B0606020202030204" pitchFamily="34" charset="0"/>
              </a:rPr>
              <a:t>Bradley </a:t>
            </a:r>
            <a:r>
              <a:rPr lang="en-US" altLang="en-US" sz="563" dirty="0" err="1">
                <a:latin typeface="Arial Narrow" panose="020B0606020202030204" pitchFamily="34" charset="0"/>
              </a:rPr>
              <a:t>Arant</a:t>
            </a:r>
            <a:r>
              <a:rPr lang="en-US" altLang="en-US" sz="563" dirty="0">
                <a:latin typeface="Arial Narrow" panose="020B0606020202030204" pitchFamily="34" charset="0"/>
              </a:rPr>
              <a:t> Boult Cummings LLP    |    bradley.com    |    ©</a:t>
            </a:r>
            <a:r>
              <a:rPr lang="en-US" altLang="en-US" sz="563" baseline="0" dirty="0">
                <a:latin typeface="Arial Narrow" panose="020B0606020202030204" pitchFamily="34" charset="0"/>
              </a:rPr>
              <a:t> </a:t>
            </a:r>
            <a:fld id="{747502F1-D96E-484F-833F-797B18CB099C}" type="datetimeyyyy">
              <a:rPr lang="en-US" altLang="en-US" sz="563" baseline="0" smtClean="0">
                <a:latin typeface="Arial Narrow" panose="020B0606020202030204" pitchFamily="34" charset="0"/>
              </a:rPr>
              <a:pPr algn="l">
                <a:defRPr/>
              </a:pPr>
              <a:t>2025</a:t>
            </a:fld>
            <a:endParaRPr lang="en-US" altLang="en-US" sz="563" dirty="0">
              <a:latin typeface="Arial Narrow" panose="020B0606020202030204" pitchFamily="34" charset="0"/>
            </a:endParaRPr>
          </a:p>
        </p:txBody>
      </p:sp>
      <p:pic>
        <p:nvPicPr>
          <p:cNvPr id="12" name="Picture 11">
            <a:extLst>
              <a:ext uri="{FF2B5EF4-FFF2-40B4-BE49-F238E27FC236}">
                <a16:creationId xmlns:a16="http://schemas.microsoft.com/office/drawing/2014/main" id="{88E3BDF4-FD81-4707-AB85-CB804BF8FCF8}"/>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06333" y="6472681"/>
            <a:ext cx="896111" cy="29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1063555"/>
      </p:ext>
    </p:extLst>
  </p:cSld>
  <p:clrMapOvr>
    <a:masterClrMapping/>
  </p:clrMapOvr>
</p:sldLayout>
</file>

<file path=ppt/slideLayouts/slideLayout2.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1_Title Page - Re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6DD561-F01F-440A-BA1C-627A07291A20}"/>
              </a:ext>
            </a:extLst>
          </p:cNvPr>
          <p:cNvPicPr>
            <a:picLocks noChangeAspect="1"/>
          </p:cNvPicPr>
          <p:nvPr userDrawn="1"/>
        </p:nvPicPr>
        <p:blipFill rotWithShape="1">
          <a:blip r:embed="rId2">
            <a:duotone>
              <a:schemeClr val="accent6">
                <a:shade val="45000"/>
                <a:satMod val="135000"/>
              </a:schemeClr>
              <a:prstClr val="white"/>
            </a:duotone>
          </a:blip>
          <a:srcRect l="215" t="24827" r="21318" b="3417"/>
          <a:stretch/>
        </p:blipFill>
        <p:spPr>
          <a:xfrm>
            <a:off x="0" y="0"/>
            <a:ext cx="12192000" cy="6857998"/>
          </a:xfrm>
          <a:prstGeom prst="rect">
            <a:avLst/>
          </a:prstGeom>
        </p:spPr>
      </p:pic>
      <p:sp>
        <p:nvSpPr>
          <p:cNvPr id="3" name="Rectangle 2"/>
          <p:cNvSpPr/>
          <p:nvPr userDrawn="1"/>
        </p:nvSpPr>
        <p:spPr>
          <a:xfrm>
            <a:off x="-8552" y="0"/>
            <a:ext cx="12200552" cy="6858000"/>
          </a:xfrm>
          <a:prstGeom prst="rect">
            <a:avLst/>
          </a:prstGeom>
          <a:solidFill>
            <a:schemeClr val="bg1">
              <a:alpha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a:p>
        </p:txBody>
      </p:sp>
      <p:sp>
        <p:nvSpPr>
          <p:cNvPr id="12" name="Rectangle 1">
            <a:extLst>
              <a:ext uri="{FF2B5EF4-FFF2-40B4-BE49-F238E27FC236}">
                <a16:creationId xmlns:a16="http://schemas.microsoft.com/office/drawing/2014/main" id="{6761A139-C5F6-439A-9D0B-A5608A6DBE7C}"/>
              </a:ext>
            </a:extLst>
          </p:cNvPr>
          <p:cNvSpPr/>
          <p:nvPr userDrawn="1"/>
        </p:nvSpPr>
        <p:spPr>
          <a:xfrm>
            <a:off x="-10593" y="-7620"/>
            <a:ext cx="9763400" cy="6294124"/>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0 w 8540019"/>
              <a:gd name="connsiteY0" fmla="*/ 0 h 6347075"/>
              <a:gd name="connsiteX1" fmla="*/ 6101619 w 8540019"/>
              <a:gd name="connsiteY1" fmla="*/ 0 h 6347075"/>
              <a:gd name="connsiteX2" fmla="*/ 8540019 w 8540019"/>
              <a:gd name="connsiteY2" fmla="*/ 6347075 h 6347075"/>
              <a:gd name="connsiteX3" fmla="*/ 1719992 w 8540019"/>
              <a:gd name="connsiteY3" fmla="*/ 6340890 h 6347075"/>
              <a:gd name="connsiteX4" fmla="*/ 0 w 8540019"/>
              <a:gd name="connsiteY4" fmla="*/ 0 h 6347075"/>
              <a:gd name="connsiteX0" fmla="*/ 0 w 8540019"/>
              <a:gd name="connsiteY0" fmla="*/ 0 h 6349697"/>
              <a:gd name="connsiteX1" fmla="*/ 6101619 w 8540019"/>
              <a:gd name="connsiteY1" fmla="*/ 0 h 6349697"/>
              <a:gd name="connsiteX2" fmla="*/ 8540019 w 8540019"/>
              <a:gd name="connsiteY2" fmla="*/ 6347075 h 6349697"/>
              <a:gd name="connsiteX3" fmla="*/ 20256 w 8540019"/>
              <a:gd name="connsiteY3" fmla="*/ 6349697 h 6349697"/>
              <a:gd name="connsiteX4" fmla="*/ 0 w 8540019"/>
              <a:gd name="connsiteY4" fmla="*/ 0 h 6349697"/>
              <a:gd name="connsiteX0" fmla="*/ 0 w 8154218"/>
              <a:gd name="connsiteY0" fmla="*/ 0 h 6349697"/>
              <a:gd name="connsiteX1" fmla="*/ 6101619 w 8154218"/>
              <a:gd name="connsiteY1" fmla="*/ 0 h 6349697"/>
              <a:gd name="connsiteX2" fmla="*/ 8154218 w 8154218"/>
              <a:gd name="connsiteY2" fmla="*/ 6347075 h 6349697"/>
              <a:gd name="connsiteX3" fmla="*/ 20256 w 8154218"/>
              <a:gd name="connsiteY3" fmla="*/ 6349697 h 6349697"/>
              <a:gd name="connsiteX4" fmla="*/ 0 w 8154218"/>
              <a:gd name="connsiteY4" fmla="*/ 0 h 6349697"/>
              <a:gd name="connsiteX0" fmla="*/ 30341 w 8133962"/>
              <a:gd name="connsiteY0" fmla="*/ 0 h 6357394"/>
              <a:gd name="connsiteX1" fmla="*/ 6081363 w 8133962"/>
              <a:gd name="connsiteY1" fmla="*/ 7697 h 6357394"/>
              <a:gd name="connsiteX2" fmla="*/ 8133962 w 8133962"/>
              <a:gd name="connsiteY2" fmla="*/ 6354772 h 6357394"/>
              <a:gd name="connsiteX3" fmla="*/ 0 w 8133962"/>
              <a:gd name="connsiteY3" fmla="*/ 6357394 h 6357394"/>
              <a:gd name="connsiteX4" fmla="*/ 30341 w 8133962"/>
              <a:gd name="connsiteY4" fmla="*/ 0 h 6357394"/>
              <a:gd name="connsiteX0" fmla="*/ 0 w 8103621"/>
              <a:gd name="connsiteY0" fmla="*/ 0 h 6357394"/>
              <a:gd name="connsiteX1" fmla="*/ 6051022 w 8103621"/>
              <a:gd name="connsiteY1" fmla="*/ 7697 h 6357394"/>
              <a:gd name="connsiteX2" fmla="*/ 8103621 w 8103621"/>
              <a:gd name="connsiteY2" fmla="*/ 6354772 h 6357394"/>
              <a:gd name="connsiteX3" fmla="*/ 1282 w 8103621"/>
              <a:gd name="connsiteY3" fmla="*/ 6357394 h 6357394"/>
              <a:gd name="connsiteX4" fmla="*/ 0 w 8103621"/>
              <a:gd name="connsiteY4" fmla="*/ 0 h 635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621" h="6357394">
                <a:moveTo>
                  <a:pt x="0" y="0"/>
                </a:moveTo>
                <a:lnTo>
                  <a:pt x="6051022" y="7697"/>
                </a:lnTo>
                <a:lnTo>
                  <a:pt x="8103621" y="6354772"/>
                </a:lnTo>
                <a:lnTo>
                  <a:pt x="1282" y="6357394"/>
                </a:lnTo>
                <a:cubicBezTo>
                  <a:pt x="855" y="4238263"/>
                  <a:pt x="427" y="2119131"/>
                  <a:pt x="0" y="0"/>
                </a:cubicBezTo>
                <a:close/>
              </a:path>
            </a:pathLst>
          </a:cu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7" name="Picture 11"/>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6301" y="493713"/>
            <a:ext cx="2323647"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sz="quarter" idx="10"/>
          </p:nvPr>
        </p:nvSpPr>
        <p:spPr>
          <a:xfrm>
            <a:off x="1018709" y="1847145"/>
            <a:ext cx="7213600" cy="444500"/>
          </a:xfrm>
        </p:spPr>
        <p:txBody>
          <a:bodyPr lIns="0" tIns="0" rIns="0" bIns="0">
            <a:normAutofit/>
          </a:bodyPr>
          <a:lstStyle>
            <a:lvl1pPr>
              <a:buNone/>
              <a:defRPr sz="1351" baseline="0">
                <a:solidFill>
                  <a:schemeClr val="bg1"/>
                </a:solidFill>
                <a:latin typeface="Arial"/>
                <a:cs typeface="Arial"/>
              </a:defRPr>
            </a:lvl1pPr>
          </a:lstStyle>
          <a:p>
            <a:pPr lvl="0"/>
            <a:r>
              <a:rPr lang="en-US"/>
              <a:t>Click to edit Master text styles</a:t>
            </a:r>
          </a:p>
        </p:txBody>
      </p:sp>
      <p:sp>
        <p:nvSpPr>
          <p:cNvPr id="16" name="Text Placeholder 14"/>
          <p:cNvSpPr>
            <a:spLocks noGrp="1"/>
          </p:cNvSpPr>
          <p:nvPr>
            <p:ph type="body" sz="quarter" idx="11"/>
          </p:nvPr>
        </p:nvSpPr>
        <p:spPr>
          <a:xfrm>
            <a:off x="1018709" y="2291654"/>
            <a:ext cx="7213600" cy="2166055"/>
          </a:xfrm>
        </p:spPr>
        <p:txBody>
          <a:bodyPr lIns="0" tIns="0" rIns="0" bIns="0" anchor="ctr">
            <a:noAutofit/>
          </a:bodyPr>
          <a:lstStyle>
            <a:lvl1pPr marL="0" indent="0">
              <a:lnSpc>
                <a:spcPts val="2700"/>
              </a:lnSpc>
              <a:spcBef>
                <a:spcPts val="0"/>
              </a:spcBef>
              <a:buNone/>
              <a:defRPr sz="2475" b="1" baseline="0">
                <a:solidFill>
                  <a:schemeClr val="bg1"/>
                </a:solidFill>
                <a:latin typeface="Arial"/>
                <a:cs typeface="Arial"/>
              </a:defRPr>
            </a:lvl1pPr>
          </a:lstStyle>
          <a:p>
            <a:pPr lvl="0"/>
            <a:r>
              <a:rPr lang="en-US"/>
              <a:t>Click to edit Master text styles</a:t>
            </a:r>
          </a:p>
        </p:txBody>
      </p:sp>
      <p:sp>
        <p:nvSpPr>
          <p:cNvPr id="17" name="Text Placeholder 14"/>
          <p:cNvSpPr>
            <a:spLocks noGrp="1"/>
          </p:cNvSpPr>
          <p:nvPr>
            <p:ph type="body" sz="quarter" idx="12"/>
          </p:nvPr>
        </p:nvSpPr>
        <p:spPr>
          <a:xfrm>
            <a:off x="1018709" y="4525433"/>
            <a:ext cx="7213600" cy="444500"/>
          </a:xfrm>
        </p:spPr>
        <p:txBody>
          <a:bodyPr lIns="0" tIns="0" rIns="0" bIns="0">
            <a:normAutofit/>
          </a:bodyPr>
          <a:lstStyle>
            <a:lvl1pPr>
              <a:buNone/>
              <a:defRPr sz="1125" baseline="0">
                <a:solidFill>
                  <a:schemeClr val="bg1"/>
                </a:solidFill>
                <a:latin typeface="Arial"/>
                <a:cs typeface="Arial"/>
              </a:defRPr>
            </a:lvl1pPr>
          </a:lstStyle>
          <a:p>
            <a:pPr lvl="0"/>
            <a:r>
              <a:rPr lang="en-US"/>
              <a:t>Click to edit Master text styles</a:t>
            </a:r>
          </a:p>
        </p:txBody>
      </p:sp>
      <p:sp>
        <p:nvSpPr>
          <p:cNvPr id="18" name="Text Placeholder 14"/>
          <p:cNvSpPr>
            <a:spLocks noGrp="1"/>
          </p:cNvSpPr>
          <p:nvPr>
            <p:ph type="body" sz="quarter" idx="13"/>
          </p:nvPr>
        </p:nvSpPr>
        <p:spPr>
          <a:xfrm>
            <a:off x="1018709" y="5094289"/>
            <a:ext cx="7213600" cy="444500"/>
          </a:xfrm>
        </p:spPr>
        <p:txBody>
          <a:bodyPr lIns="0" tIns="0" rIns="0" bIns="0">
            <a:normAutofit/>
          </a:bodyPr>
          <a:lstStyle>
            <a:lvl1pPr>
              <a:buNone/>
              <a:defRPr sz="1351" i="1" baseline="0">
                <a:solidFill>
                  <a:schemeClr val="bg1"/>
                </a:solidFill>
                <a:latin typeface="Arial"/>
                <a:cs typeface="Arial"/>
              </a:defRPr>
            </a:lvl1pPr>
          </a:lstStyle>
          <a:p>
            <a:pPr lvl="0"/>
            <a:r>
              <a:rPr lang="en-US"/>
              <a:t>Click to edit Master text styles</a:t>
            </a:r>
          </a:p>
        </p:txBody>
      </p:sp>
      <p:sp>
        <p:nvSpPr>
          <p:cNvPr id="14" name="TextBox 13">
            <a:extLst>
              <a:ext uri="{FF2B5EF4-FFF2-40B4-BE49-F238E27FC236}">
                <a16:creationId xmlns:a16="http://schemas.microsoft.com/office/drawing/2014/main" id="{181B03E9-1BF5-41DB-98B0-5A2813015804}"/>
              </a:ext>
            </a:extLst>
          </p:cNvPr>
          <p:cNvSpPr txBox="1"/>
          <p:nvPr userDrawn="1"/>
        </p:nvSpPr>
        <p:spPr>
          <a:xfrm>
            <a:off x="0" y="6448431"/>
            <a:ext cx="12192000" cy="187615"/>
          </a:xfrm>
          <a:prstGeom prst="rect">
            <a:avLst/>
          </a:prstGeom>
          <a:noFill/>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619" baseline="30000" dirty="0">
                <a:solidFill>
                  <a:schemeClr val="accent6"/>
                </a:solidFill>
              </a:rPr>
              <a:t>©</a:t>
            </a:r>
            <a:r>
              <a:rPr lang="en-US" altLang="en-US" sz="619" dirty="0">
                <a:solidFill>
                  <a:schemeClr val="accent6"/>
                </a:solidFill>
              </a:rPr>
              <a:t>Bradley </a:t>
            </a:r>
            <a:r>
              <a:rPr lang="en-US" altLang="en-US" sz="619" dirty="0" err="1">
                <a:solidFill>
                  <a:schemeClr val="accent6"/>
                </a:solidFill>
              </a:rPr>
              <a:t>Arant</a:t>
            </a:r>
            <a:r>
              <a:rPr lang="en-US" altLang="en-US" sz="619" dirty="0">
                <a:solidFill>
                  <a:schemeClr val="accent6"/>
                </a:solidFill>
              </a:rPr>
              <a:t> Boult Cummings LLP            Attorney-Client Privilege.</a:t>
            </a:r>
          </a:p>
        </p:txBody>
      </p:sp>
    </p:spTree>
    <p:extLst>
      <p:ext uri="{BB962C8B-B14F-4D97-AF65-F5344CB8AC3E}">
        <p14:creationId xmlns:p14="http://schemas.microsoft.com/office/powerpoint/2010/main" val="1697056299"/>
      </p:ext>
    </p:extLst>
  </p:cSld>
  <p:clrMapOvr>
    <a:masterClrMapping/>
  </p:clrMapOvr>
</p:sldLayout>
</file>

<file path=ppt/slideLayouts/slideLayout20.xml><?xml version="1.0" encoding="utf-8"?>
<p:sldLayout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v1_Table Layout">
    <p:spTree>
      <p:nvGrpSpPr>
        <p:cNvPr id="1" name=""/>
        <p:cNvGrpSpPr/>
        <p:nvPr/>
      </p:nvGrpSpPr>
      <p:grpSpPr>
        <a:xfrm>
          <a:off x="0" y="0"/>
          <a:ext cx="0" cy="0"/>
          <a:chOff x="0" y="0"/>
          <a:chExt cx="0" cy="0"/>
        </a:xfrm>
      </p:grpSpPr>
      <p:sp>
        <p:nvSpPr>
          <p:cNvPr id="8" name="Rectangle 9"/>
          <p:cNvSpPr/>
          <p:nvPr userDrawn="1"/>
        </p:nvSpPr>
        <p:spPr bwMode="auto">
          <a:xfrm rot="16200000">
            <a:off x="5200879" y="1272531"/>
            <a:ext cx="392228" cy="10793983"/>
          </a:xfrm>
          <a:custGeom>
            <a:avLst/>
            <a:gdLst>
              <a:gd name="connsiteX0" fmla="*/ 0 w 431451"/>
              <a:gd name="connsiteY0" fmla="*/ 0 h 7821167"/>
              <a:gd name="connsiteX1" fmla="*/ 431451 w 431451"/>
              <a:gd name="connsiteY1" fmla="*/ 0 h 7821167"/>
              <a:gd name="connsiteX2" fmla="*/ 431451 w 431451"/>
              <a:gd name="connsiteY2" fmla="*/ 7821167 h 7821167"/>
              <a:gd name="connsiteX3" fmla="*/ 0 w 431451"/>
              <a:gd name="connsiteY3" fmla="*/ 7821167 h 7821167"/>
              <a:gd name="connsiteX4" fmla="*/ 0 w 431451"/>
              <a:gd name="connsiteY4" fmla="*/ 0 h 7821167"/>
              <a:gd name="connsiteX0" fmla="*/ 0 w 431451"/>
              <a:gd name="connsiteY0" fmla="*/ 0 h 7821167"/>
              <a:gd name="connsiteX1" fmla="*/ 431451 w 431451"/>
              <a:gd name="connsiteY1" fmla="*/ 0 h 7821167"/>
              <a:gd name="connsiteX2" fmla="*/ 431451 w 431451"/>
              <a:gd name="connsiteY2" fmla="*/ 7504175 h 7821167"/>
              <a:gd name="connsiteX3" fmla="*/ 0 w 431451"/>
              <a:gd name="connsiteY3" fmla="*/ 7821167 h 7821167"/>
              <a:gd name="connsiteX4" fmla="*/ 0 w 431451"/>
              <a:gd name="connsiteY4" fmla="*/ 0 h 782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51" h="7821167">
                <a:moveTo>
                  <a:pt x="0" y="0"/>
                </a:moveTo>
                <a:lnTo>
                  <a:pt x="431451" y="0"/>
                </a:lnTo>
                <a:lnTo>
                  <a:pt x="431451" y="7504175"/>
                </a:lnTo>
                <a:lnTo>
                  <a:pt x="0" y="7821167"/>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013"/>
          </a:p>
        </p:txBody>
      </p:sp>
      <p:sp>
        <p:nvSpPr>
          <p:cNvPr id="6" name="Title Placeholder 1"/>
          <p:cNvSpPr>
            <a:spLocks noGrp="1"/>
          </p:cNvSpPr>
          <p:nvPr>
            <p:ph type="title"/>
          </p:nvPr>
        </p:nvSpPr>
        <p:spPr bwMode="auto">
          <a:xfrm>
            <a:off x="1219200" y="205708"/>
            <a:ext cx="977053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cxnSp>
        <p:nvCxnSpPr>
          <p:cNvPr id="4" name="Straight Connector 3"/>
          <p:cNvCxnSpPr/>
          <p:nvPr userDrawn="1"/>
        </p:nvCxnSpPr>
        <p:spPr>
          <a:xfrm>
            <a:off x="6104468" y="2476500"/>
            <a:ext cx="1693" cy="541020"/>
          </a:xfrm>
          <a:prstGeom prst="line">
            <a:avLst/>
          </a:prstGeom>
          <a:ln w="1270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rot="16200000" flipV="1">
            <a:off x="6087957" y="-736178"/>
            <a:ext cx="12700" cy="7507395"/>
          </a:xfrm>
          <a:prstGeom prst="bentConnector3">
            <a:avLst>
              <a:gd name="adj1" fmla="val 1800000"/>
            </a:avLst>
          </a:prstGeom>
          <a:ln w="12700">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5" name="Slide Number Placeholder 5"/>
          <p:cNvSpPr>
            <a:spLocks noGrp="1"/>
          </p:cNvSpPr>
          <p:nvPr>
            <p:ph type="sldNum" sz="quarter" idx="14"/>
          </p:nvPr>
        </p:nvSpPr>
        <p:spPr>
          <a:xfrm>
            <a:off x="8558784" y="6486788"/>
            <a:ext cx="1763776"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a:p>
        </p:txBody>
      </p:sp>
      <p:sp>
        <p:nvSpPr>
          <p:cNvPr id="17" name="Slide Number Placeholder 5"/>
          <p:cNvSpPr txBox="1">
            <a:spLocks/>
          </p:cNvSpPr>
          <p:nvPr userDrawn="1"/>
        </p:nvSpPr>
        <p:spPr>
          <a:xfrm>
            <a:off x="152404" y="6486788"/>
            <a:ext cx="6695441" cy="365125"/>
          </a:xfrm>
          <a:prstGeom prst="rect">
            <a:avLst/>
          </a:prstGeom>
        </p:spPr>
        <p:txBody>
          <a:bodyPr vert="horz" wrap="square" lIns="51435" tIns="25719" rIns="51435" bIns="25719" numCol="1"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chemeClr val="bg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sz="563" dirty="0">
                <a:latin typeface="Arial Narrow" panose="020B0606020202030204" pitchFamily="34" charset="0"/>
              </a:rPr>
              <a:t>Bradley </a:t>
            </a:r>
            <a:r>
              <a:rPr lang="en-US" altLang="en-US" sz="563" dirty="0" err="1">
                <a:latin typeface="Arial Narrow" panose="020B0606020202030204" pitchFamily="34" charset="0"/>
              </a:rPr>
              <a:t>Arant</a:t>
            </a:r>
            <a:r>
              <a:rPr lang="en-US" altLang="en-US" sz="563" dirty="0">
                <a:latin typeface="Arial Narrow" panose="020B0606020202030204" pitchFamily="34" charset="0"/>
              </a:rPr>
              <a:t> Boult Cummings LLP    |    bradley.com    |    ©</a:t>
            </a:r>
            <a:r>
              <a:rPr lang="en-US" altLang="en-US" sz="563" baseline="0" dirty="0">
                <a:latin typeface="Arial Narrow" panose="020B0606020202030204" pitchFamily="34" charset="0"/>
              </a:rPr>
              <a:t> </a:t>
            </a:r>
            <a:fld id="{747502F1-D96E-484F-833F-797B18CB099C}" type="datetimeyyyy">
              <a:rPr lang="en-US" altLang="en-US" sz="563" baseline="0" smtClean="0">
                <a:latin typeface="Arial Narrow" panose="020B0606020202030204" pitchFamily="34" charset="0"/>
              </a:rPr>
              <a:pPr algn="l">
                <a:defRPr/>
              </a:pPr>
              <a:t>2025</a:t>
            </a:fld>
            <a:endParaRPr lang="en-US" altLang="en-US" sz="563" dirty="0">
              <a:latin typeface="Arial Narrow" panose="020B0606020202030204" pitchFamily="34" charset="0"/>
            </a:endParaRPr>
          </a:p>
        </p:txBody>
      </p:sp>
      <p:sp>
        <p:nvSpPr>
          <p:cNvPr id="25" name="Text Placeholder 23"/>
          <p:cNvSpPr>
            <a:spLocks noGrp="1"/>
          </p:cNvSpPr>
          <p:nvPr>
            <p:ph type="body" sz="quarter" idx="15" hasCustomPrompt="1"/>
          </p:nvPr>
        </p:nvSpPr>
        <p:spPr>
          <a:xfrm>
            <a:off x="640080" y="3011170"/>
            <a:ext cx="3384125" cy="585470"/>
          </a:xfrm>
        </p:spPr>
        <p:style>
          <a:lnRef idx="2">
            <a:schemeClr val="accent1">
              <a:shade val="50000"/>
            </a:schemeClr>
          </a:lnRef>
          <a:fillRef idx="1">
            <a:schemeClr val="accent1"/>
          </a:fillRef>
          <a:effectRef idx="0">
            <a:schemeClr val="accent1"/>
          </a:effectRef>
          <a:fontRef idx="none"/>
        </p:style>
        <p:txBody>
          <a:bodyPr anchor="ctr" anchorCtr="0"/>
          <a:lstStyle>
            <a:lvl1pPr marL="0" indent="0" algn="ctr">
              <a:buNone/>
              <a:defRPr sz="1013">
                <a:solidFill>
                  <a:schemeClr val="bg1"/>
                </a:solidFill>
              </a:defRPr>
            </a:lvl1pPr>
          </a:lstStyle>
          <a:p>
            <a:pPr lvl="0"/>
            <a:r>
              <a:rPr lang="en-US" dirty="0"/>
              <a:t>Title</a:t>
            </a:r>
          </a:p>
        </p:txBody>
      </p:sp>
      <p:sp>
        <p:nvSpPr>
          <p:cNvPr id="27" name="Text Placeholder 23"/>
          <p:cNvSpPr>
            <a:spLocks noGrp="1"/>
          </p:cNvSpPr>
          <p:nvPr>
            <p:ph type="body" sz="quarter" idx="16" hasCustomPrompt="1"/>
          </p:nvPr>
        </p:nvSpPr>
        <p:spPr>
          <a:xfrm>
            <a:off x="4414100" y="3011170"/>
            <a:ext cx="3384125" cy="585470"/>
          </a:xfrm>
        </p:spPr>
        <p:style>
          <a:lnRef idx="2">
            <a:schemeClr val="accent2">
              <a:shade val="50000"/>
            </a:schemeClr>
          </a:lnRef>
          <a:fillRef idx="1">
            <a:schemeClr val="accent2"/>
          </a:fillRef>
          <a:effectRef idx="0">
            <a:schemeClr val="accent2"/>
          </a:effectRef>
          <a:fontRef idx="none"/>
        </p:style>
        <p:txBody>
          <a:bodyPr anchor="ctr" anchorCtr="0"/>
          <a:lstStyle>
            <a:lvl1pPr marL="0" indent="0" algn="ctr">
              <a:buNone/>
              <a:defRPr sz="1013">
                <a:solidFill>
                  <a:schemeClr val="bg1"/>
                </a:solidFill>
              </a:defRPr>
            </a:lvl1pPr>
          </a:lstStyle>
          <a:p>
            <a:pPr lvl="0"/>
            <a:r>
              <a:rPr lang="en-US" dirty="0"/>
              <a:t>Title</a:t>
            </a:r>
          </a:p>
        </p:txBody>
      </p:sp>
      <p:sp>
        <p:nvSpPr>
          <p:cNvPr id="29" name="Text Placeholder 23"/>
          <p:cNvSpPr>
            <a:spLocks noGrp="1"/>
          </p:cNvSpPr>
          <p:nvPr>
            <p:ph type="body" sz="quarter" idx="17" hasCustomPrompt="1"/>
          </p:nvPr>
        </p:nvSpPr>
        <p:spPr>
          <a:xfrm>
            <a:off x="8167796" y="3011170"/>
            <a:ext cx="3384125" cy="585470"/>
          </a:xfrm>
          <a:solidFill>
            <a:schemeClr val="accent6">
              <a:lumMod val="75000"/>
              <a:lumOff val="25000"/>
            </a:schemeClr>
          </a:solidFill>
          <a:ln>
            <a:solidFill>
              <a:schemeClr val="accent6"/>
            </a:solidFill>
          </a:ln>
        </p:spPr>
        <p:style>
          <a:lnRef idx="2">
            <a:schemeClr val="accent6"/>
          </a:lnRef>
          <a:fillRef idx="1">
            <a:schemeClr val="lt1"/>
          </a:fillRef>
          <a:effectRef idx="0">
            <a:schemeClr val="accent6"/>
          </a:effectRef>
          <a:fontRef idx="none"/>
        </p:style>
        <p:txBody>
          <a:bodyPr anchor="ctr" anchorCtr="0"/>
          <a:lstStyle>
            <a:lvl1pPr marL="0" indent="0" algn="ctr">
              <a:buNone/>
              <a:defRPr sz="1013">
                <a:solidFill>
                  <a:schemeClr val="bg1"/>
                </a:solidFill>
              </a:defRPr>
            </a:lvl1pPr>
          </a:lstStyle>
          <a:p>
            <a:pPr lvl="0"/>
            <a:r>
              <a:rPr lang="en-US" dirty="0"/>
              <a:t>Title</a:t>
            </a:r>
          </a:p>
        </p:txBody>
      </p:sp>
      <p:sp>
        <p:nvSpPr>
          <p:cNvPr id="31" name="Text Placeholder 23"/>
          <p:cNvSpPr>
            <a:spLocks noGrp="1"/>
          </p:cNvSpPr>
          <p:nvPr>
            <p:ph type="body" sz="quarter" idx="18" hasCustomPrompt="1"/>
          </p:nvPr>
        </p:nvSpPr>
        <p:spPr>
          <a:xfrm>
            <a:off x="3188547" y="1897380"/>
            <a:ext cx="5831840" cy="585470"/>
          </a:xfrm>
        </p:spPr>
        <p:style>
          <a:lnRef idx="2">
            <a:schemeClr val="accent5">
              <a:shade val="50000"/>
            </a:schemeClr>
          </a:lnRef>
          <a:fillRef idx="1">
            <a:schemeClr val="accent5"/>
          </a:fillRef>
          <a:effectRef idx="0">
            <a:schemeClr val="accent5"/>
          </a:effectRef>
          <a:fontRef idx="none"/>
        </p:style>
        <p:txBody>
          <a:bodyPr anchor="ctr" anchorCtr="0"/>
          <a:lstStyle>
            <a:lvl1pPr marL="0" indent="0" algn="ctr">
              <a:buNone/>
              <a:defRPr sz="1351" b="1">
                <a:solidFill>
                  <a:schemeClr val="accent5">
                    <a:lumMod val="50000"/>
                  </a:schemeClr>
                </a:solidFill>
              </a:defRPr>
            </a:lvl1pPr>
          </a:lstStyle>
          <a:p>
            <a:pPr lvl="0"/>
            <a:r>
              <a:rPr lang="en-US" dirty="0"/>
              <a:t>Title</a:t>
            </a:r>
          </a:p>
        </p:txBody>
      </p:sp>
      <p:sp>
        <p:nvSpPr>
          <p:cNvPr id="32" name="Text Placeholder 23"/>
          <p:cNvSpPr>
            <a:spLocks noGrp="1"/>
          </p:cNvSpPr>
          <p:nvPr>
            <p:ph type="body" sz="quarter" idx="19" hasCustomPrompt="1"/>
          </p:nvPr>
        </p:nvSpPr>
        <p:spPr>
          <a:xfrm>
            <a:off x="640080" y="3749040"/>
            <a:ext cx="3384125" cy="2049780"/>
          </a:xfrm>
          <a:solidFill>
            <a:schemeClr val="bg1">
              <a:lumMod val="85000"/>
            </a:schemeClr>
          </a:solidFill>
          <a:ln>
            <a:noFill/>
          </a:ln>
        </p:spPr>
        <p:style>
          <a:lnRef idx="2">
            <a:schemeClr val="accent5">
              <a:shade val="50000"/>
            </a:schemeClr>
          </a:lnRef>
          <a:fillRef idx="1">
            <a:schemeClr val="accent5"/>
          </a:fillRef>
          <a:effectRef idx="0">
            <a:schemeClr val="accent5"/>
          </a:effectRef>
          <a:fontRef idx="none"/>
        </p:style>
        <p:txBody>
          <a:bodyPr anchor="t" anchorCtr="0"/>
          <a:lstStyle>
            <a:lvl1pPr marL="0" indent="0" algn="l">
              <a:buNone/>
              <a:defRPr sz="675" baseline="0">
                <a:solidFill>
                  <a:schemeClr val="accent6">
                    <a:lumMod val="65000"/>
                    <a:lumOff val="35000"/>
                  </a:schemeClr>
                </a:solidFill>
              </a:defRPr>
            </a:lvl1pPr>
          </a:lstStyle>
          <a:p>
            <a:pPr lvl="0"/>
            <a:r>
              <a:rPr lang="en-US" dirty="0"/>
              <a:t>Click to edit text</a:t>
            </a:r>
          </a:p>
        </p:txBody>
      </p:sp>
      <p:sp>
        <p:nvSpPr>
          <p:cNvPr id="33" name="Text Placeholder 23"/>
          <p:cNvSpPr>
            <a:spLocks noGrp="1"/>
          </p:cNvSpPr>
          <p:nvPr>
            <p:ph type="body" sz="quarter" idx="20" hasCustomPrompt="1"/>
          </p:nvPr>
        </p:nvSpPr>
        <p:spPr>
          <a:xfrm>
            <a:off x="4414100" y="3749040"/>
            <a:ext cx="3384125" cy="2049780"/>
          </a:xfrm>
          <a:solidFill>
            <a:schemeClr val="bg1">
              <a:lumMod val="85000"/>
            </a:schemeClr>
          </a:solidFill>
          <a:ln>
            <a:noFill/>
          </a:ln>
        </p:spPr>
        <p:style>
          <a:lnRef idx="2">
            <a:schemeClr val="accent5">
              <a:shade val="50000"/>
            </a:schemeClr>
          </a:lnRef>
          <a:fillRef idx="1">
            <a:schemeClr val="accent5"/>
          </a:fillRef>
          <a:effectRef idx="0">
            <a:schemeClr val="accent5"/>
          </a:effectRef>
          <a:fontRef idx="none"/>
        </p:style>
        <p:txBody>
          <a:bodyPr anchor="t" anchorCtr="0"/>
          <a:lstStyle>
            <a:lvl1pPr marL="0" indent="0" algn="l">
              <a:buNone/>
              <a:defRPr sz="675" baseline="0">
                <a:solidFill>
                  <a:schemeClr val="accent6">
                    <a:lumMod val="65000"/>
                    <a:lumOff val="35000"/>
                  </a:schemeClr>
                </a:solidFill>
              </a:defRPr>
            </a:lvl1pPr>
          </a:lstStyle>
          <a:p>
            <a:pPr lvl="0"/>
            <a:r>
              <a:rPr lang="en-US" dirty="0"/>
              <a:t>Click to edit text</a:t>
            </a:r>
          </a:p>
        </p:txBody>
      </p:sp>
      <p:sp>
        <p:nvSpPr>
          <p:cNvPr id="34" name="Text Placeholder 23"/>
          <p:cNvSpPr>
            <a:spLocks noGrp="1"/>
          </p:cNvSpPr>
          <p:nvPr>
            <p:ph type="body" sz="quarter" idx="21" hasCustomPrompt="1"/>
          </p:nvPr>
        </p:nvSpPr>
        <p:spPr>
          <a:xfrm>
            <a:off x="8167796" y="3742952"/>
            <a:ext cx="3384125" cy="2049780"/>
          </a:xfrm>
          <a:solidFill>
            <a:schemeClr val="bg1">
              <a:lumMod val="85000"/>
            </a:schemeClr>
          </a:solidFill>
          <a:ln>
            <a:noFill/>
          </a:ln>
        </p:spPr>
        <p:style>
          <a:lnRef idx="2">
            <a:schemeClr val="accent5">
              <a:shade val="50000"/>
            </a:schemeClr>
          </a:lnRef>
          <a:fillRef idx="1">
            <a:schemeClr val="accent5"/>
          </a:fillRef>
          <a:effectRef idx="0">
            <a:schemeClr val="accent5"/>
          </a:effectRef>
          <a:fontRef idx="none"/>
        </p:style>
        <p:txBody>
          <a:bodyPr anchor="t" anchorCtr="0"/>
          <a:lstStyle>
            <a:lvl1pPr marL="0" indent="0" algn="l">
              <a:buNone/>
              <a:defRPr sz="675" baseline="0">
                <a:solidFill>
                  <a:schemeClr val="accent6">
                    <a:lumMod val="65000"/>
                    <a:lumOff val="35000"/>
                  </a:schemeClr>
                </a:solidFill>
              </a:defRPr>
            </a:lvl1pPr>
          </a:lstStyle>
          <a:p>
            <a:pPr lvl="0"/>
            <a:r>
              <a:rPr lang="en-US" dirty="0"/>
              <a:t>Click to edit text</a:t>
            </a:r>
          </a:p>
        </p:txBody>
      </p:sp>
      <p:pic>
        <p:nvPicPr>
          <p:cNvPr id="18" name="Picture 11">
            <a:extLst>
              <a:ext uri="{FF2B5EF4-FFF2-40B4-BE49-F238E27FC236}">
                <a16:creationId xmlns:a16="http://schemas.microsoft.com/office/drawing/2014/main" id="{894AFC93-2858-4C0D-9CDC-DC8490E67290}"/>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06333" y="6472681"/>
            <a:ext cx="896111" cy="29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075654"/>
      </p:ext>
    </p:extLst>
  </p:cSld>
  <p:clrMapOvr>
    <a:masterClrMapping/>
  </p:clrMapOvr>
</p:sldLayout>
</file>

<file path=ppt/slideLayouts/slideLayout21.xml><?xml version="1.0" encoding="utf-8"?>
<p:sldLayout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v2_Table Layout">
    <p:spTree>
      <p:nvGrpSpPr>
        <p:cNvPr id="1" name=""/>
        <p:cNvGrpSpPr/>
        <p:nvPr/>
      </p:nvGrpSpPr>
      <p:grpSpPr>
        <a:xfrm>
          <a:off x="0" y="0"/>
          <a:ext cx="0" cy="0"/>
          <a:chOff x="0" y="0"/>
          <a:chExt cx="0" cy="0"/>
        </a:xfrm>
      </p:grpSpPr>
      <p:sp>
        <p:nvSpPr>
          <p:cNvPr id="8" name="Rectangle 9"/>
          <p:cNvSpPr/>
          <p:nvPr userDrawn="1"/>
        </p:nvSpPr>
        <p:spPr bwMode="auto">
          <a:xfrm rot="16200000">
            <a:off x="5200879" y="1272531"/>
            <a:ext cx="392228" cy="10793983"/>
          </a:xfrm>
          <a:custGeom>
            <a:avLst/>
            <a:gdLst>
              <a:gd name="connsiteX0" fmla="*/ 0 w 431451"/>
              <a:gd name="connsiteY0" fmla="*/ 0 h 7821167"/>
              <a:gd name="connsiteX1" fmla="*/ 431451 w 431451"/>
              <a:gd name="connsiteY1" fmla="*/ 0 h 7821167"/>
              <a:gd name="connsiteX2" fmla="*/ 431451 w 431451"/>
              <a:gd name="connsiteY2" fmla="*/ 7821167 h 7821167"/>
              <a:gd name="connsiteX3" fmla="*/ 0 w 431451"/>
              <a:gd name="connsiteY3" fmla="*/ 7821167 h 7821167"/>
              <a:gd name="connsiteX4" fmla="*/ 0 w 431451"/>
              <a:gd name="connsiteY4" fmla="*/ 0 h 7821167"/>
              <a:gd name="connsiteX0" fmla="*/ 0 w 431451"/>
              <a:gd name="connsiteY0" fmla="*/ 0 h 7821167"/>
              <a:gd name="connsiteX1" fmla="*/ 431451 w 431451"/>
              <a:gd name="connsiteY1" fmla="*/ 0 h 7821167"/>
              <a:gd name="connsiteX2" fmla="*/ 431451 w 431451"/>
              <a:gd name="connsiteY2" fmla="*/ 7504175 h 7821167"/>
              <a:gd name="connsiteX3" fmla="*/ 0 w 431451"/>
              <a:gd name="connsiteY3" fmla="*/ 7821167 h 7821167"/>
              <a:gd name="connsiteX4" fmla="*/ 0 w 431451"/>
              <a:gd name="connsiteY4" fmla="*/ 0 h 782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51" h="7821167">
                <a:moveTo>
                  <a:pt x="0" y="0"/>
                </a:moveTo>
                <a:lnTo>
                  <a:pt x="431451" y="0"/>
                </a:lnTo>
                <a:lnTo>
                  <a:pt x="431451" y="7504175"/>
                </a:lnTo>
                <a:lnTo>
                  <a:pt x="0" y="7821167"/>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013"/>
          </a:p>
        </p:txBody>
      </p:sp>
      <p:sp>
        <p:nvSpPr>
          <p:cNvPr id="6" name="Title Placeholder 1"/>
          <p:cNvSpPr>
            <a:spLocks noGrp="1"/>
          </p:cNvSpPr>
          <p:nvPr>
            <p:ph type="title"/>
          </p:nvPr>
        </p:nvSpPr>
        <p:spPr bwMode="auto">
          <a:xfrm>
            <a:off x="1219200" y="205708"/>
            <a:ext cx="977053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15" name="Slide Number Placeholder 5"/>
          <p:cNvSpPr>
            <a:spLocks noGrp="1"/>
          </p:cNvSpPr>
          <p:nvPr>
            <p:ph type="sldNum" sz="quarter" idx="14"/>
          </p:nvPr>
        </p:nvSpPr>
        <p:spPr>
          <a:xfrm>
            <a:off x="8558784" y="6486788"/>
            <a:ext cx="1763776"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a:p>
        </p:txBody>
      </p:sp>
      <p:sp>
        <p:nvSpPr>
          <p:cNvPr id="17" name="Slide Number Placeholder 5"/>
          <p:cNvSpPr txBox="1">
            <a:spLocks/>
          </p:cNvSpPr>
          <p:nvPr userDrawn="1"/>
        </p:nvSpPr>
        <p:spPr>
          <a:xfrm>
            <a:off x="152404" y="6486788"/>
            <a:ext cx="6695441" cy="365125"/>
          </a:xfrm>
          <a:prstGeom prst="rect">
            <a:avLst/>
          </a:prstGeom>
        </p:spPr>
        <p:txBody>
          <a:bodyPr vert="horz" wrap="square" lIns="51435" tIns="25719" rIns="51435" bIns="25719" numCol="1"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chemeClr val="bg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sz="563" dirty="0">
                <a:latin typeface="Arial Narrow" panose="020B0606020202030204" pitchFamily="34" charset="0"/>
              </a:rPr>
              <a:t>Bradley </a:t>
            </a:r>
            <a:r>
              <a:rPr lang="en-US" altLang="en-US" sz="563" dirty="0" err="1">
                <a:latin typeface="Arial Narrow" panose="020B0606020202030204" pitchFamily="34" charset="0"/>
              </a:rPr>
              <a:t>Arant</a:t>
            </a:r>
            <a:r>
              <a:rPr lang="en-US" altLang="en-US" sz="563" dirty="0">
                <a:latin typeface="Arial Narrow" panose="020B0606020202030204" pitchFamily="34" charset="0"/>
              </a:rPr>
              <a:t> Boult Cummings LLP    |    bradley.com    |    ©</a:t>
            </a:r>
            <a:r>
              <a:rPr lang="en-US" altLang="en-US" sz="563" baseline="0" dirty="0">
                <a:latin typeface="Arial Narrow" panose="020B0606020202030204" pitchFamily="34" charset="0"/>
              </a:rPr>
              <a:t> </a:t>
            </a:r>
            <a:fld id="{747502F1-D96E-484F-833F-797B18CB099C}" type="datetimeyyyy">
              <a:rPr lang="en-US" altLang="en-US" sz="563" baseline="0" smtClean="0">
                <a:latin typeface="Arial Narrow" panose="020B0606020202030204" pitchFamily="34" charset="0"/>
              </a:rPr>
              <a:pPr algn="l">
                <a:defRPr/>
              </a:pPr>
              <a:t>2025</a:t>
            </a:fld>
            <a:endParaRPr lang="en-US" altLang="en-US" sz="563" dirty="0">
              <a:latin typeface="Arial Narrow" panose="020B0606020202030204" pitchFamily="34" charset="0"/>
            </a:endParaRPr>
          </a:p>
        </p:txBody>
      </p:sp>
      <p:pic>
        <p:nvPicPr>
          <p:cNvPr id="18" name="Picture 11">
            <a:extLst>
              <a:ext uri="{FF2B5EF4-FFF2-40B4-BE49-F238E27FC236}">
                <a16:creationId xmlns:a16="http://schemas.microsoft.com/office/drawing/2014/main" id="{894AFC93-2858-4C0D-9CDC-DC8490E67290}"/>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06333" y="6472681"/>
            <a:ext cx="896111" cy="29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ight Triangle 18">
            <a:extLst>
              <a:ext uri="{FF2B5EF4-FFF2-40B4-BE49-F238E27FC236}">
                <a16:creationId xmlns:a16="http://schemas.microsoft.com/office/drawing/2014/main" id="{451DF23E-FAD9-4131-9106-3FB66912F41A}"/>
              </a:ext>
            </a:extLst>
          </p:cNvPr>
          <p:cNvSpPr/>
          <p:nvPr userDrawn="1"/>
        </p:nvSpPr>
        <p:spPr>
          <a:xfrm rot="18900000">
            <a:off x="7471807" y="4633535"/>
            <a:ext cx="560832" cy="560832"/>
          </a:xfrm>
          <a:prstGeom prst="rtTriangle">
            <a:avLst/>
          </a:prstGeom>
          <a:solidFill>
            <a:srgbClr val="99958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a:p>
        </p:txBody>
      </p:sp>
      <p:sp>
        <p:nvSpPr>
          <p:cNvPr id="20" name="Right Triangle 19">
            <a:extLst>
              <a:ext uri="{FF2B5EF4-FFF2-40B4-BE49-F238E27FC236}">
                <a16:creationId xmlns:a16="http://schemas.microsoft.com/office/drawing/2014/main" id="{0BE7FC04-9BF3-4DC9-B18C-DCAB0A160F34}"/>
              </a:ext>
            </a:extLst>
          </p:cNvPr>
          <p:cNvSpPr/>
          <p:nvPr userDrawn="1"/>
        </p:nvSpPr>
        <p:spPr>
          <a:xfrm rot="18900000">
            <a:off x="4002605" y="4633536"/>
            <a:ext cx="560832" cy="560832"/>
          </a:xfrm>
          <a:prstGeom prst="rtTriangle">
            <a:avLst/>
          </a:prstGeom>
          <a:solidFill>
            <a:srgbClr val="99958A"/>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a:p>
        </p:txBody>
      </p:sp>
      <p:sp>
        <p:nvSpPr>
          <p:cNvPr id="21" name="Right Triangle 20">
            <a:extLst>
              <a:ext uri="{FF2B5EF4-FFF2-40B4-BE49-F238E27FC236}">
                <a16:creationId xmlns:a16="http://schemas.microsoft.com/office/drawing/2014/main" id="{C3AC995E-46EA-4911-AEA1-E6AFFADF8A4A}"/>
              </a:ext>
            </a:extLst>
          </p:cNvPr>
          <p:cNvSpPr/>
          <p:nvPr userDrawn="1"/>
        </p:nvSpPr>
        <p:spPr>
          <a:xfrm rot="8117780">
            <a:off x="9212595" y="2202942"/>
            <a:ext cx="560832" cy="560832"/>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2" name="Right Triangle 21">
            <a:extLst>
              <a:ext uri="{FF2B5EF4-FFF2-40B4-BE49-F238E27FC236}">
                <a16:creationId xmlns:a16="http://schemas.microsoft.com/office/drawing/2014/main" id="{E5458D70-51E2-4D16-854A-312CBCDDA3F2}"/>
              </a:ext>
            </a:extLst>
          </p:cNvPr>
          <p:cNvSpPr/>
          <p:nvPr userDrawn="1"/>
        </p:nvSpPr>
        <p:spPr>
          <a:xfrm rot="8117780">
            <a:off x="5731020" y="2202942"/>
            <a:ext cx="560832" cy="560832"/>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3" name="Right Triangle 22">
            <a:extLst>
              <a:ext uri="{FF2B5EF4-FFF2-40B4-BE49-F238E27FC236}">
                <a16:creationId xmlns:a16="http://schemas.microsoft.com/office/drawing/2014/main" id="{479E10AC-D36F-432F-B9EC-0C1491F253C1}"/>
              </a:ext>
            </a:extLst>
          </p:cNvPr>
          <p:cNvSpPr/>
          <p:nvPr userDrawn="1"/>
        </p:nvSpPr>
        <p:spPr>
          <a:xfrm rot="8117780">
            <a:off x="2259599" y="2202942"/>
            <a:ext cx="560832" cy="560832"/>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4" name="Text Placeholder 12">
            <a:extLst>
              <a:ext uri="{FF2B5EF4-FFF2-40B4-BE49-F238E27FC236}">
                <a16:creationId xmlns:a16="http://schemas.microsoft.com/office/drawing/2014/main" id="{EA8A472C-0AEE-4968-B944-3B6A99545D9E}"/>
              </a:ext>
            </a:extLst>
          </p:cNvPr>
          <p:cNvSpPr>
            <a:spLocks noGrp="1"/>
          </p:cNvSpPr>
          <p:nvPr>
            <p:ph type="body" sz="quarter" idx="30" hasCustomPrompt="1"/>
          </p:nvPr>
        </p:nvSpPr>
        <p:spPr>
          <a:xfrm>
            <a:off x="8689612" y="1669542"/>
            <a:ext cx="1598677" cy="414782"/>
          </a:xfrm>
          <a:ln>
            <a:noFill/>
          </a:ln>
        </p:spPr>
        <p:style>
          <a:lnRef idx="2">
            <a:schemeClr val="accent1"/>
          </a:lnRef>
          <a:fillRef idx="1">
            <a:schemeClr val="lt1"/>
          </a:fillRef>
          <a:effectRef idx="0">
            <a:schemeClr val="accent1"/>
          </a:effectRef>
          <a:fontRef idx="none"/>
        </p:style>
        <p:txBody>
          <a:bodyPr anchor="ctr"/>
          <a:lstStyle>
            <a:lvl1pPr marL="0" indent="0" algn="ctr">
              <a:buNone/>
              <a:defRPr sz="900" b="1">
                <a:solidFill>
                  <a:schemeClr val="accent1">
                    <a:lumMod val="50000"/>
                  </a:schemeClr>
                </a:solidFill>
              </a:defRPr>
            </a:lvl1pPr>
          </a:lstStyle>
          <a:p>
            <a:r>
              <a:rPr lang="en-US" dirty="0"/>
              <a:t>Title</a:t>
            </a:r>
          </a:p>
        </p:txBody>
      </p:sp>
      <p:sp>
        <p:nvSpPr>
          <p:cNvPr id="26" name="Text Placeholder 16">
            <a:extLst>
              <a:ext uri="{FF2B5EF4-FFF2-40B4-BE49-F238E27FC236}">
                <a16:creationId xmlns:a16="http://schemas.microsoft.com/office/drawing/2014/main" id="{C199D6BC-F904-4D86-BAD0-C2247C70061B}"/>
              </a:ext>
            </a:extLst>
          </p:cNvPr>
          <p:cNvSpPr>
            <a:spLocks noGrp="1"/>
          </p:cNvSpPr>
          <p:nvPr>
            <p:ph type="body" sz="quarter" idx="28"/>
          </p:nvPr>
        </p:nvSpPr>
        <p:spPr>
          <a:xfrm>
            <a:off x="6952888" y="1669542"/>
            <a:ext cx="1598677" cy="3518916"/>
          </a:xfrm>
        </p:spPr>
        <p:style>
          <a:lnRef idx="2">
            <a:schemeClr val="accent5">
              <a:shade val="50000"/>
            </a:schemeClr>
          </a:lnRef>
          <a:fillRef idx="1">
            <a:schemeClr val="accent5"/>
          </a:fillRef>
          <a:effectRef idx="0">
            <a:schemeClr val="accent5"/>
          </a:effectRef>
          <a:fontRef idx="none"/>
        </p:style>
        <p:txBody>
          <a:bodyPr/>
          <a:lstStyle>
            <a:lvl1pPr marL="0" indent="0">
              <a:buFont typeface="Arial" panose="020B0604020202020204" pitchFamily="34" charset="0"/>
              <a:buNone/>
              <a:defRPr sz="675">
                <a:solidFill>
                  <a:schemeClr val="bg1"/>
                </a:solidFill>
              </a:defRPr>
            </a:lvl1pPr>
          </a:lstStyle>
          <a:p>
            <a:pPr lvl="0"/>
            <a:r>
              <a:rPr lang="en-US"/>
              <a:t>Click to edit Master text styles</a:t>
            </a:r>
          </a:p>
        </p:txBody>
      </p:sp>
      <p:sp>
        <p:nvSpPr>
          <p:cNvPr id="28" name="Text Placeholder 16">
            <a:extLst>
              <a:ext uri="{FF2B5EF4-FFF2-40B4-BE49-F238E27FC236}">
                <a16:creationId xmlns:a16="http://schemas.microsoft.com/office/drawing/2014/main" id="{3BE466AB-AD8B-4D9A-A9C6-C9ACA10D7ED7}"/>
              </a:ext>
            </a:extLst>
          </p:cNvPr>
          <p:cNvSpPr>
            <a:spLocks noGrp="1"/>
          </p:cNvSpPr>
          <p:nvPr>
            <p:ph type="body" sz="quarter" idx="26"/>
          </p:nvPr>
        </p:nvSpPr>
        <p:spPr>
          <a:xfrm>
            <a:off x="3477404" y="1663573"/>
            <a:ext cx="1598677" cy="3518916"/>
          </a:xfrm>
        </p:spPr>
        <p:style>
          <a:lnRef idx="2">
            <a:schemeClr val="accent5">
              <a:shade val="50000"/>
            </a:schemeClr>
          </a:lnRef>
          <a:fillRef idx="1">
            <a:schemeClr val="accent5"/>
          </a:fillRef>
          <a:effectRef idx="0">
            <a:schemeClr val="accent5"/>
          </a:effectRef>
          <a:fontRef idx="none"/>
        </p:style>
        <p:txBody>
          <a:bodyPr/>
          <a:lstStyle>
            <a:lvl1pPr marL="0" indent="0">
              <a:buFont typeface="Arial" panose="020B0604020202020204" pitchFamily="34" charset="0"/>
              <a:buNone/>
              <a:defRPr sz="675">
                <a:solidFill>
                  <a:schemeClr val="bg1"/>
                </a:solidFill>
              </a:defRPr>
            </a:lvl1pPr>
          </a:lstStyle>
          <a:p>
            <a:pPr lvl="0"/>
            <a:r>
              <a:rPr lang="en-US"/>
              <a:t>Click to edit Master text styles</a:t>
            </a:r>
          </a:p>
        </p:txBody>
      </p:sp>
      <p:sp>
        <p:nvSpPr>
          <p:cNvPr id="30" name="Text Placeholder 12">
            <a:extLst>
              <a:ext uri="{FF2B5EF4-FFF2-40B4-BE49-F238E27FC236}">
                <a16:creationId xmlns:a16="http://schemas.microsoft.com/office/drawing/2014/main" id="{6B60AF5C-0ED4-43F3-A2ED-EED66665CD04}"/>
              </a:ext>
            </a:extLst>
          </p:cNvPr>
          <p:cNvSpPr>
            <a:spLocks noGrp="1"/>
          </p:cNvSpPr>
          <p:nvPr>
            <p:ph type="body" sz="quarter" idx="15" hasCustomPrompt="1"/>
          </p:nvPr>
        </p:nvSpPr>
        <p:spPr>
          <a:xfrm>
            <a:off x="1740680" y="1665981"/>
            <a:ext cx="1598677" cy="414782"/>
          </a:xfrm>
          <a:ln>
            <a:noFill/>
          </a:ln>
        </p:spPr>
        <p:style>
          <a:lnRef idx="2">
            <a:schemeClr val="accent1"/>
          </a:lnRef>
          <a:fillRef idx="1">
            <a:schemeClr val="lt1"/>
          </a:fillRef>
          <a:effectRef idx="0">
            <a:schemeClr val="accent1"/>
          </a:effectRef>
          <a:fontRef idx="none"/>
        </p:style>
        <p:txBody>
          <a:bodyPr anchor="ctr"/>
          <a:lstStyle>
            <a:lvl1pPr marL="0" indent="0" algn="ctr">
              <a:buNone/>
              <a:defRPr sz="900" b="1">
                <a:solidFill>
                  <a:schemeClr val="accent1">
                    <a:lumMod val="50000"/>
                  </a:schemeClr>
                </a:solidFill>
              </a:defRPr>
            </a:lvl1pPr>
          </a:lstStyle>
          <a:p>
            <a:r>
              <a:rPr lang="en-US" dirty="0"/>
              <a:t>Title</a:t>
            </a:r>
          </a:p>
        </p:txBody>
      </p:sp>
      <p:sp>
        <p:nvSpPr>
          <p:cNvPr id="35" name="Text Placeholder 16">
            <a:extLst>
              <a:ext uri="{FF2B5EF4-FFF2-40B4-BE49-F238E27FC236}">
                <a16:creationId xmlns:a16="http://schemas.microsoft.com/office/drawing/2014/main" id="{1303CC32-8432-4218-945D-E7C56691B627}"/>
              </a:ext>
            </a:extLst>
          </p:cNvPr>
          <p:cNvSpPr>
            <a:spLocks noGrp="1"/>
          </p:cNvSpPr>
          <p:nvPr>
            <p:ph type="body" sz="quarter" idx="19"/>
          </p:nvPr>
        </p:nvSpPr>
        <p:spPr>
          <a:xfrm>
            <a:off x="1740680" y="2233163"/>
            <a:ext cx="1598677" cy="3518916"/>
          </a:xfrm>
        </p:spPr>
        <p:style>
          <a:lnRef idx="2">
            <a:schemeClr val="accent1">
              <a:shade val="50000"/>
            </a:schemeClr>
          </a:lnRef>
          <a:fillRef idx="1">
            <a:schemeClr val="accent1"/>
          </a:fillRef>
          <a:effectRef idx="0">
            <a:schemeClr val="accent1"/>
          </a:effectRef>
          <a:fontRef idx="none"/>
        </p:style>
        <p:txBody>
          <a:bodyPr/>
          <a:lstStyle>
            <a:lvl1pPr marL="0" indent="0">
              <a:buFont typeface="Arial" panose="020B0604020202020204" pitchFamily="34" charset="0"/>
              <a:buNone/>
              <a:defRPr sz="675">
                <a:solidFill>
                  <a:schemeClr val="bg1"/>
                </a:solidFill>
              </a:defRPr>
            </a:lvl1pPr>
          </a:lstStyle>
          <a:p>
            <a:pPr lvl="0"/>
            <a:r>
              <a:rPr lang="en-US"/>
              <a:t>Click to edit Master text styles</a:t>
            </a:r>
          </a:p>
        </p:txBody>
      </p:sp>
      <p:sp>
        <p:nvSpPr>
          <p:cNvPr id="36" name="Text Placeholder 12">
            <a:extLst>
              <a:ext uri="{FF2B5EF4-FFF2-40B4-BE49-F238E27FC236}">
                <a16:creationId xmlns:a16="http://schemas.microsoft.com/office/drawing/2014/main" id="{278BD066-7C01-4006-9025-485907C55CC0}"/>
              </a:ext>
            </a:extLst>
          </p:cNvPr>
          <p:cNvSpPr>
            <a:spLocks noGrp="1"/>
          </p:cNvSpPr>
          <p:nvPr>
            <p:ph type="body" sz="quarter" idx="27" hasCustomPrompt="1"/>
          </p:nvPr>
        </p:nvSpPr>
        <p:spPr>
          <a:xfrm>
            <a:off x="3477404" y="5326245"/>
            <a:ext cx="1598677" cy="414782"/>
          </a:xfrm>
          <a:ln>
            <a:noFill/>
          </a:ln>
        </p:spPr>
        <p:style>
          <a:lnRef idx="2">
            <a:schemeClr val="accent5"/>
          </a:lnRef>
          <a:fillRef idx="1">
            <a:schemeClr val="lt1"/>
          </a:fillRef>
          <a:effectRef idx="0">
            <a:schemeClr val="accent5"/>
          </a:effectRef>
          <a:fontRef idx="none"/>
        </p:style>
        <p:txBody>
          <a:bodyPr anchor="ctr"/>
          <a:lstStyle>
            <a:lvl1pPr marL="0" indent="0" algn="ctr">
              <a:buNone/>
              <a:defRPr sz="900" b="1">
                <a:solidFill>
                  <a:schemeClr val="accent5">
                    <a:lumMod val="50000"/>
                  </a:schemeClr>
                </a:solidFill>
              </a:defRPr>
            </a:lvl1pPr>
          </a:lstStyle>
          <a:p>
            <a:r>
              <a:rPr lang="en-US" dirty="0"/>
              <a:t>Title</a:t>
            </a:r>
          </a:p>
        </p:txBody>
      </p:sp>
      <p:sp>
        <p:nvSpPr>
          <p:cNvPr id="37" name="Text Placeholder 12">
            <a:extLst>
              <a:ext uri="{FF2B5EF4-FFF2-40B4-BE49-F238E27FC236}">
                <a16:creationId xmlns:a16="http://schemas.microsoft.com/office/drawing/2014/main" id="{7FF84AF4-6AA4-41B7-BDCE-5DA2D15A9775}"/>
              </a:ext>
            </a:extLst>
          </p:cNvPr>
          <p:cNvSpPr>
            <a:spLocks noGrp="1"/>
          </p:cNvSpPr>
          <p:nvPr>
            <p:ph type="body" sz="quarter" idx="29" hasCustomPrompt="1"/>
          </p:nvPr>
        </p:nvSpPr>
        <p:spPr>
          <a:xfrm>
            <a:off x="6952884" y="5332214"/>
            <a:ext cx="1598677" cy="414782"/>
          </a:xfrm>
          <a:ln>
            <a:noFill/>
          </a:ln>
        </p:spPr>
        <p:style>
          <a:lnRef idx="2">
            <a:schemeClr val="accent5"/>
          </a:lnRef>
          <a:fillRef idx="1">
            <a:schemeClr val="lt1"/>
          </a:fillRef>
          <a:effectRef idx="0">
            <a:schemeClr val="accent5"/>
          </a:effectRef>
          <a:fontRef idx="none"/>
        </p:style>
        <p:txBody>
          <a:bodyPr anchor="ctr"/>
          <a:lstStyle>
            <a:lvl1pPr marL="0" indent="0" algn="ctr">
              <a:buNone/>
              <a:defRPr sz="900" b="1">
                <a:solidFill>
                  <a:schemeClr val="accent5">
                    <a:lumMod val="50000"/>
                  </a:schemeClr>
                </a:solidFill>
              </a:defRPr>
            </a:lvl1pPr>
          </a:lstStyle>
          <a:p>
            <a:r>
              <a:rPr lang="en-US" dirty="0"/>
              <a:t>Title</a:t>
            </a:r>
          </a:p>
        </p:txBody>
      </p:sp>
      <p:sp>
        <p:nvSpPr>
          <p:cNvPr id="38" name="Text Placeholder 16">
            <a:extLst>
              <a:ext uri="{FF2B5EF4-FFF2-40B4-BE49-F238E27FC236}">
                <a16:creationId xmlns:a16="http://schemas.microsoft.com/office/drawing/2014/main" id="{BD67D0FC-0CFC-47A8-87D7-85E4AF296009}"/>
              </a:ext>
            </a:extLst>
          </p:cNvPr>
          <p:cNvSpPr>
            <a:spLocks noGrp="1"/>
          </p:cNvSpPr>
          <p:nvPr>
            <p:ph type="body" sz="quarter" idx="31"/>
          </p:nvPr>
        </p:nvSpPr>
        <p:spPr>
          <a:xfrm>
            <a:off x="8689612" y="2236724"/>
            <a:ext cx="1598677" cy="3518916"/>
          </a:xfrm>
        </p:spPr>
        <p:style>
          <a:lnRef idx="2">
            <a:schemeClr val="accent1">
              <a:shade val="50000"/>
            </a:schemeClr>
          </a:lnRef>
          <a:fillRef idx="1">
            <a:schemeClr val="accent1"/>
          </a:fillRef>
          <a:effectRef idx="0">
            <a:schemeClr val="accent1"/>
          </a:effectRef>
          <a:fontRef idx="none"/>
        </p:style>
        <p:txBody>
          <a:bodyPr/>
          <a:lstStyle>
            <a:lvl1pPr marL="0" indent="0">
              <a:buFont typeface="Arial" panose="020B0604020202020204" pitchFamily="34" charset="0"/>
              <a:buNone/>
              <a:defRPr sz="675">
                <a:solidFill>
                  <a:schemeClr val="bg1"/>
                </a:solidFill>
              </a:defRPr>
            </a:lvl1pPr>
          </a:lstStyle>
          <a:p>
            <a:pPr lvl="0"/>
            <a:r>
              <a:rPr lang="en-US"/>
              <a:t>Click to edit Master text styles</a:t>
            </a:r>
          </a:p>
        </p:txBody>
      </p:sp>
      <p:sp>
        <p:nvSpPr>
          <p:cNvPr id="39" name="Text Placeholder 12">
            <a:extLst>
              <a:ext uri="{FF2B5EF4-FFF2-40B4-BE49-F238E27FC236}">
                <a16:creationId xmlns:a16="http://schemas.microsoft.com/office/drawing/2014/main" id="{51F0019E-E290-4BC0-A974-03F5CC2A18FF}"/>
              </a:ext>
            </a:extLst>
          </p:cNvPr>
          <p:cNvSpPr>
            <a:spLocks noGrp="1"/>
          </p:cNvSpPr>
          <p:nvPr>
            <p:ph type="body" sz="quarter" idx="32" hasCustomPrompt="1"/>
          </p:nvPr>
        </p:nvSpPr>
        <p:spPr>
          <a:xfrm>
            <a:off x="5212100" y="1669542"/>
            <a:ext cx="1598677" cy="414782"/>
          </a:xfrm>
          <a:ln>
            <a:noFill/>
          </a:ln>
        </p:spPr>
        <p:style>
          <a:lnRef idx="2">
            <a:schemeClr val="accent1"/>
          </a:lnRef>
          <a:fillRef idx="1">
            <a:schemeClr val="lt1"/>
          </a:fillRef>
          <a:effectRef idx="0">
            <a:schemeClr val="accent1"/>
          </a:effectRef>
          <a:fontRef idx="none"/>
        </p:style>
        <p:txBody>
          <a:bodyPr anchor="ctr"/>
          <a:lstStyle>
            <a:lvl1pPr marL="0" indent="0" algn="ctr">
              <a:buNone/>
              <a:defRPr sz="900" b="1">
                <a:solidFill>
                  <a:schemeClr val="accent1">
                    <a:lumMod val="50000"/>
                  </a:schemeClr>
                </a:solidFill>
              </a:defRPr>
            </a:lvl1pPr>
          </a:lstStyle>
          <a:p>
            <a:r>
              <a:rPr lang="en-US" dirty="0"/>
              <a:t>Title</a:t>
            </a:r>
          </a:p>
        </p:txBody>
      </p:sp>
      <p:sp>
        <p:nvSpPr>
          <p:cNvPr id="40" name="Text Placeholder 16">
            <a:extLst>
              <a:ext uri="{FF2B5EF4-FFF2-40B4-BE49-F238E27FC236}">
                <a16:creationId xmlns:a16="http://schemas.microsoft.com/office/drawing/2014/main" id="{B9A6EE16-C4CB-4899-8A36-90BCF4924FA1}"/>
              </a:ext>
            </a:extLst>
          </p:cNvPr>
          <p:cNvSpPr>
            <a:spLocks noGrp="1"/>
          </p:cNvSpPr>
          <p:nvPr>
            <p:ph type="body" sz="quarter" idx="33"/>
          </p:nvPr>
        </p:nvSpPr>
        <p:spPr>
          <a:xfrm>
            <a:off x="5212100" y="2236724"/>
            <a:ext cx="1598677" cy="3518916"/>
          </a:xfrm>
        </p:spPr>
        <p:style>
          <a:lnRef idx="2">
            <a:schemeClr val="accent1">
              <a:shade val="50000"/>
            </a:schemeClr>
          </a:lnRef>
          <a:fillRef idx="1">
            <a:schemeClr val="accent1"/>
          </a:fillRef>
          <a:effectRef idx="0">
            <a:schemeClr val="accent1"/>
          </a:effectRef>
          <a:fontRef idx="none"/>
        </p:style>
        <p:txBody>
          <a:bodyPr/>
          <a:lstStyle>
            <a:lvl1pPr marL="0" indent="0">
              <a:buFont typeface="Arial" panose="020B0604020202020204" pitchFamily="34" charset="0"/>
              <a:buNone/>
              <a:defRPr sz="675">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120191285"/>
      </p:ext>
    </p:extLst>
  </p:cSld>
  <p:clrMapOvr>
    <a:masterClrMapping/>
  </p:clrMapOvr>
</p:sldLayout>
</file>

<file path=ppt/slideLayouts/slideLayout22.xml><?xml version="1.0" encoding="utf-8"?>
<p:sldLayout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eam Slide_Box">
    <p:spTree>
      <p:nvGrpSpPr>
        <p:cNvPr id="1" name=""/>
        <p:cNvGrpSpPr/>
        <p:nvPr/>
      </p:nvGrpSpPr>
      <p:grpSpPr>
        <a:xfrm>
          <a:off x="0" y="0"/>
          <a:ext cx="0" cy="0"/>
          <a:chOff x="0" y="0"/>
          <a:chExt cx="0" cy="0"/>
        </a:xfrm>
      </p:grpSpPr>
      <p:sp>
        <p:nvSpPr>
          <p:cNvPr id="8" name="Rectangle 9"/>
          <p:cNvSpPr/>
          <p:nvPr userDrawn="1"/>
        </p:nvSpPr>
        <p:spPr bwMode="auto">
          <a:xfrm rot="16200000">
            <a:off x="5200879" y="1272531"/>
            <a:ext cx="392228" cy="10793983"/>
          </a:xfrm>
          <a:custGeom>
            <a:avLst/>
            <a:gdLst>
              <a:gd name="connsiteX0" fmla="*/ 0 w 431451"/>
              <a:gd name="connsiteY0" fmla="*/ 0 h 7821167"/>
              <a:gd name="connsiteX1" fmla="*/ 431451 w 431451"/>
              <a:gd name="connsiteY1" fmla="*/ 0 h 7821167"/>
              <a:gd name="connsiteX2" fmla="*/ 431451 w 431451"/>
              <a:gd name="connsiteY2" fmla="*/ 7821167 h 7821167"/>
              <a:gd name="connsiteX3" fmla="*/ 0 w 431451"/>
              <a:gd name="connsiteY3" fmla="*/ 7821167 h 7821167"/>
              <a:gd name="connsiteX4" fmla="*/ 0 w 431451"/>
              <a:gd name="connsiteY4" fmla="*/ 0 h 7821167"/>
              <a:gd name="connsiteX0" fmla="*/ 0 w 431451"/>
              <a:gd name="connsiteY0" fmla="*/ 0 h 7821167"/>
              <a:gd name="connsiteX1" fmla="*/ 431451 w 431451"/>
              <a:gd name="connsiteY1" fmla="*/ 0 h 7821167"/>
              <a:gd name="connsiteX2" fmla="*/ 431451 w 431451"/>
              <a:gd name="connsiteY2" fmla="*/ 7504175 h 7821167"/>
              <a:gd name="connsiteX3" fmla="*/ 0 w 431451"/>
              <a:gd name="connsiteY3" fmla="*/ 7821167 h 7821167"/>
              <a:gd name="connsiteX4" fmla="*/ 0 w 431451"/>
              <a:gd name="connsiteY4" fmla="*/ 0 h 782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51" h="7821167">
                <a:moveTo>
                  <a:pt x="0" y="0"/>
                </a:moveTo>
                <a:lnTo>
                  <a:pt x="431451" y="0"/>
                </a:lnTo>
                <a:lnTo>
                  <a:pt x="431451" y="7504175"/>
                </a:lnTo>
                <a:lnTo>
                  <a:pt x="0" y="7821167"/>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013"/>
          </a:p>
        </p:txBody>
      </p:sp>
      <p:sp>
        <p:nvSpPr>
          <p:cNvPr id="4" name="Slide Number Placeholder 5"/>
          <p:cNvSpPr>
            <a:spLocks noGrp="1"/>
          </p:cNvSpPr>
          <p:nvPr>
            <p:ph type="sldNum" sz="quarter" idx="14"/>
          </p:nvPr>
        </p:nvSpPr>
        <p:spPr>
          <a:xfrm>
            <a:off x="8558784" y="6486788"/>
            <a:ext cx="1763776"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a:p>
        </p:txBody>
      </p:sp>
      <p:sp>
        <p:nvSpPr>
          <p:cNvPr id="5" name="Title Placeholder 1"/>
          <p:cNvSpPr>
            <a:spLocks noGrp="1"/>
          </p:cNvSpPr>
          <p:nvPr>
            <p:ph type="title"/>
          </p:nvPr>
        </p:nvSpPr>
        <p:spPr bwMode="auto">
          <a:xfrm>
            <a:off x="1219200" y="205708"/>
            <a:ext cx="977053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9" name="Slide Number Placeholder 5"/>
          <p:cNvSpPr txBox="1">
            <a:spLocks/>
          </p:cNvSpPr>
          <p:nvPr userDrawn="1"/>
        </p:nvSpPr>
        <p:spPr>
          <a:xfrm>
            <a:off x="152404" y="6486788"/>
            <a:ext cx="6695441" cy="365125"/>
          </a:xfrm>
          <a:prstGeom prst="rect">
            <a:avLst/>
          </a:prstGeom>
        </p:spPr>
        <p:txBody>
          <a:bodyPr vert="horz" wrap="square" lIns="51435" tIns="25719" rIns="51435" bIns="25719" numCol="1"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chemeClr val="bg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sz="563" dirty="0">
                <a:latin typeface="Arial Narrow" panose="020B0606020202030204" pitchFamily="34" charset="0"/>
              </a:rPr>
              <a:t>Bradley </a:t>
            </a:r>
            <a:r>
              <a:rPr lang="en-US" altLang="en-US" sz="563" dirty="0" err="1">
                <a:latin typeface="Arial Narrow" panose="020B0606020202030204" pitchFamily="34" charset="0"/>
              </a:rPr>
              <a:t>Arant</a:t>
            </a:r>
            <a:r>
              <a:rPr lang="en-US" altLang="en-US" sz="563" dirty="0">
                <a:latin typeface="Arial Narrow" panose="020B0606020202030204" pitchFamily="34" charset="0"/>
              </a:rPr>
              <a:t> Boult Cummings LLP    |    bradley.com    |    ©</a:t>
            </a:r>
            <a:r>
              <a:rPr lang="en-US" altLang="en-US" sz="563" baseline="0" dirty="0">
                <a:latin typeface="Arial Narrow" panose="020B0606020202030204" pitchFamily="34" charset="0"/>
              </a:rPr>
              <a:t> </a:t>
            </a:r>
            <a:fld id="{747502F1-D96E-484F-833F-797B18CB099C}" type="datetimeyyyy">
              <a:rPr lang="en-US" altLang="en-US" sz="563" baseline="0" smtClean="0">
                <a:latin typeface="Arial Narrow" panose="020B0606020202030204" pitchFamily="34" charset="0"/>
              </a:rPr>
              <a:pPr algn="l">
                <a:defRPr/>
              </a:pPr>
              <a:t>2025</a:t>
            </a:fld>
            <a:endParaRPr lang="en-US" altLang="en-US" sz="563" dirty="0">
              <a:latin typeface="Arial Narrow" panose="020B0606020202030204" pitchFamily="34" charset="0"/>
            </a:endParaRPr>
          </a:p>
        </p:txBody>
      </p:sp>
      <p:pic>
        <p:nvPicPr>
          <p:cNvPr id="19" name="Picture 11">
            <a:extLst>
              <a:ext uri="{FF2B5EF4-FFF2-40B4-BE49-F238E27FC236}">
                <a16:creationId xmlns:a16="http://schemas.microsoft.com/office/drawing/2014/main" id="{F7733FCE-72BF-47ED-ABA4-4B581BD80F11}"/>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06333" y="6472681"/>
            <a:ext cx="896111" cy="29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14">
            <a:extLst>
              <a:ext uri="{FF2B5EF4-FFF2-40B4-BE49-F238E27FC236}">
                <a16:creationId xmlns:a16="http://schemas.microsoft.com/office/drawing/2014/main" id="{DF62F0B1-FA54-4844-9EC6-2D24A5FDD6A3}"/>
              </a:ext>
            </a:extLst>
          </p:cNvPr>
          <p:cNvSpPr>
            <a:spLocks noGrp="1"/>
          </p:cNvSpPr>
          <p:nvPr>
            <p:ph type="pic" sz="quarter" idx="20" hasCustomPrompt="1"/>
          </p:nvPr>
        </p:nvSpPr>
        <p:spPr>
          <a:xfrm>
            <a:off x="1047065" y="3743079"/>
            <a:ext cx="1776011" cy="1763352"/>
          </a:xfrm>
          <a:effectLst/>
        </p:spPr>
        <p:txBody>
          <a:bodyPr/>
          <a:lstStyle>
            <a:lvl1pPr marL="0" indent="0" algn="ctr">
              <a:buNone/>
              <a:defRPr sz="619">
                <a:solidFill>
                  <a:schemeClr val="accent6"/>
                </a:solidFill>
              </a:defRPr>
            </a:lvl1pPr>
          </a:lstStyle>
          <a:p>
            <a:r>
              <a:rPr lang="en-US" dirty="0"/>
              <a:t>Choose browse then go to M: drive and use images from EN Photos/Bio Social Web</a:t>
            </a:r>
          </a:p>
        </p:txBody>
      </p:sp>
      <p:sp>
        <p:nvSpPr>
          <p:cNvPr id="14" name="Text Placeholder 12">
            <a:extLst>
              <a:ext uri="{FF2B5EF4-FFF2-40B4-BE49-F238E27FC236}">
                <a16:creationId xmlns:a16="http://schemas.microsoft.com/office/drawing/2014/main" id="{54DF2883-6BBF-4EDB-B8E0-303B4CAB9718}"/>
              </a:ext>
            </a:extLst>
          </p:cNvPr>
          <p:cNvSpPr>
            <a:spLocks noGrp="1"/>
          </p:cNvSpPr>
          <p:nvPr>
            <p:ph type="body" sz="quarter" idx="19" hasCustomPrompt="1"/>
          </p:nvPr>
        </p:nvSpPr>
        <p:spPr>
          <a:xfrm>
            <a:off x="2823072" y="3749243"/>
            <a:ext cx="3069149" cy="1763352"/>
          </a:xfrm>
          <a:solidFill>
            <a:schemeClr val="accent2"/>
          </a:solidFill>
          <a:effectLst/>
        </p:spPr>
        <p:txBody>
          <a:bodyPr/>
          <a:lstStyle>
            <a:lvl1pPr marL="51433" indent="0">
              <a:buNone/>
              <a:defRPr sz="1013" b="1">
                <a:solidFill>
                  <a:schemeClr val="bg1"/>
                </a:solidFill>
              </a:defRPr>
            </a:lvl1pPr>
            <a:lvl2pPr marL="51433" indent="0">
              <a:spcAft>
                <a:spcPts val="0"/>
              </a:spcAft>
              <a:buNone/>
              <a:defRPr sz="788">
                <a:solidFill>
                  <a:schemeClr val="bg1"/>
                </a:solidFill>
              </a:defRPr>
            </a:lvl2pPr>
            <a:lvl3pPr marL="51433" indent="0">
              <a:buNone/>
              <a:defRPr sz="675">
                <a:solidFill>
                  <a:schemeClr val="bg1"/>
                </a:solidFill>
              </a:defRPr>
            </a:lvl3pPr>
            <a:lvl4pPr marL="771506" indent="0">
              <a:buNone/>
              <a:defRPr sz="675">
                <a:solidFill>
                  <a:schemeClr val="bg1"/>
                </a:solidFill>
              </a:defRPr>
            </a:lvl4pPr>
            <a:lvl5pPr marL="1028674" indent="0">
              <a:buNone/>
              <a:defRPr sz="675">
                <a:solidFill>
                  <a:schemeClr val="bg1"/>
                </a:solidFill>
              </a:defRPr>
            </a:lvl5pPr>
          </a:lstStyle>
          <a:p>
            <a:pPr lvl="0"/>
            <a:r>
              <a:rPr lang="en-US" dirty="0"/>
              <a:t>Full Name</a:t>
            </a:r>
          </a:p>
          <a:p>
            <a:pPr lvl="1"/>
            <a:r>
              <a:rPr lang="en-US" dirty="0"/>
              <a:t>Title</a:t>
            </a:r>
          </a:p>
          <a:p>
            <a:pPr lvl="1"/>
            <a:endParaRPr lang="en-US" dirty="0"/>
          </a:p>
          <a:p>
            <a:pPr lvl="1"/>
            <a:r>
              <a:rPr lang="en-US" dirty="0"/>
              <a:t>City, ST</a:t>
            </a:r>
          </a:p>
          <a:p>
            <a:pPr lvl="1"/>
            <a:r>
              <a:rPr lang="en-US" dirty="0"/>
              <a:t>email@bradley.com</a:t>
            </a:r>
          </a:p>
          <a:p>
            <a:pPr lvl="1"/>
            <a:r>
              <a:rPr lang="en-US" dirty="0"/>
              <a:t>###.###.####</a:t>
            </a:r>
          </a:p>
        </p:txBody>
      </p:sp>
      <p:sp>
        <p:nvSpPr>
          <p:cNvPr id="17" name="Picture Placeholder 14">
            <a:extLst>
              <a:ext uri="{FF2B5EF4-FFF2-40B4-BE49-F238E27FC236}">
                <a16:creationId xmlns:a16="http://schemas.microsoft.com/office/drawing/2014/main" id="{D1127B77-EFB0-4C17-AC25-4915BEA13CEF}"/>
              </a:ext>
            </a:extLst>
          </p:cNvPr>
          <p:cNvSpPr>
            <a:spLocks noGrp="1"/>
          </p:cNvSpPr>
          <p:nvPr>
            <p:ph type="pic" sz="quarter" idx="21" hasCustomPrompt="1"/>
          </p:nvPr>
        </p:nvSpPr>
        <p:spPr>
          <a:xfrm>
            <a:off x="1055033" y="1650606"/>
            <a:ext cx="1776011" cy="1763352"/>
          </a:xfrm>
          <a:effectLst/>
        </p:spPr>
        <p:txBody>
          <a:bodyPr/>
          <a:lstStyle>
            <a:lvl1pPr marL="0" indent="0" algn="ctr">
              <a:buNone/>
              <a:defRPr sz="619">
                <a:solidFill>
                  <a:schemeClr val="accent6"/>
                </a:solidFill>
              </a:defRPr>
            </a:lvl1pPr>
          </a:lstStyle>
          <a:p>
            <a:r>
              <a:rPr lang="en-US" dirty="0"/>
              <a:t>Choose browse then go to M: drive and use images from EN Photos/Bio Social Web</a:t>
            </a:r>
          </a:p>
        </p:txBody>
      </p:sp>
      <p:sp>
        <p:nvSpPr>
          <p:cNvPr id="20" name="Text Placeholder 12">
            <a:extLst>
              <a:ext uri="{FF2B5EF4-FFF2-40B4-BE49-F238E27FC236}">
                <a16:creationId xmlns:a16="http://schemas.microsoft.com/office/drawing/2014/main" id="{E57317ED-71C1-42FF-AD6A-6C6AD48D89B4}"/>
              </a:ext>
            </a:extLst>
          </p:cNvPr>
          <p:cNvSpPr>
            <a:spLocks noGrp="1"/>
          </p:cNvSpPr>
          <p:nvPr>
            <p:ph type="body" sz="quarter" idx="22" hasCustomPrompt="1"/>
          </p:nvPr>
        </p:nvSpPr>
        <p:spPr>
          <a:xfrm>
            <a:off x="2831040" y="1656770"/>
            <a:ext cx="3069149" cy="1763352"/>
          </a:xfrm>
          <a:solidFill>
            <a:schemeClr val="accent2"/>
          </a:solidFill>
          <a:effectLst/>
        </p:spPr>
        <p:txBody>
          <a:bodyPr/>
          <a:lstStyle>
            <a:lvl1pPr marL="51433" indent="0">
              <a:buNone/>
              <a:defRPr sz="1013" b="1">
                <a:solidFill>
                  <a:schemeClr val="bg1"/>
                </a:solidFill>
              </a:defRPr>
            </a:lvl1pPr>
            <a:lvl2pPr marL="51433" indent="0">
              <a:spcAft>
                <a:spcPts val="0"/>
              </a:spcAft>
              <a:buNone/>
              <a:defRPr sz="788">
                <a:solidFill>
                  <a:schemeClr val="bg1"/>
                </a:solidFill>
              </a:defRPr>
            </a:lvl2pPr>
            <a:lvl3pPr marL="51433" indent="0">
              <a:buNone/>
              <a:defRPr sz="675">
                <a:solidFill>
                  <a:schemeClr val="bg1"/>
                </a:solidFill>
              </a:defRPr>
            </a:lvl3pPr>
            <a:lvl4pPr marL="771506" indent="0">
              <a:buNone/>
              <a:defRPr sz="675">
                <a:solidFill>
                  <a:schemeClr val="bg1"/>
                </a:solidFill>
              </a:defRPr>
            </a:lvl4pPr>
            <a:lvl5pPr marL="1028674" indent="0">
              <a:buNone/>
              <a:defRPr sz="675">
                <a:solidFill>
                  <a:schemeClr val="bg1"/>
                </a:solidFill>
              </a:defRPr>
            </a:lvl5pPr>
          </a:lstStyle>
          <a:p>
            <a:pPr lvl="0"/>
            <a:r>
              <a:rPr lang="en-US" dirty="0"/>
              <a:t>Full Name</a:t>
            </a:r>
          </a:p>
          <a:p>
            <a:pPr lvl="1"/>
            <a:r>
              <a:rPr lang="en-US" dirty="0"/>
              <a:t>Title</a:t>
            </a:r>
          </a:p>
          <a:p>
            <a:pPr lvl="1"/>
            <a:endParaRPr lang="en-US" dirty="0"/>
          </a:p>
          <a:p>
            <a:pPr lvl="1"/>
            <a:r>
              <a:rPr lang="en-US" dirty="0"/>
              <a:t>City, ST</a:t>
            </a:r>
          </a:p>
          <a:p>
            <a:pPr lvl="1"/>
            <a:r>
              <a:rPr lang="en-US" dirty="0"/>
              <a:t>email@bradley.com</a:t>
            </a:r>
          </a:p>
          <a:p>
            <a:pPr lvl="1"/>
            <a:r>
              <a:rPr lang="en-US" dirty="0"/>
              <a:t>###.###.####</a:t>
            </a:r>
          </a:p>
        </p:txBody>
      </p:sp>
      <p:sp>
        <p:nvSpPr>
          <p:cNvPr id="21" name="Picture Placeholder 14">
            <a:extLst>
              <a:ext uri="{FF2B5EF4-FFF2-40B4-BE49-F238E27FC236}">
                <a16:creationId xmlns:a16="http://schemas.microsoft.com/office/drawing/2014/main" id="{B6CA9E5C-354B-4200-8FD3-B30B1106F8F8}"/>
              </a:ext>
            </a:extLst>
          </p:cNvPr>
          <p:cNvSpPr>
            <a:spLocks noGrp="1"/>
          </p:cNvSpPr>
          <p:nvPr>
            <p:ph type="pic" sz="quarter" idx="23" hasCustomPrompt="1"/>
          </p:nvPr>
        </p:nvSpPr>
        <p:spPr>
          <a:xfrm>
            <a:off x="6162081" y="3749243"/>
            <a:ext cx="1776011" cy="1763352"/>
          </a:xfrm>
          <a:effectLst/>
        </p:spPr>
        <p:txBody>
          <a:bodyPr/>
          <a:lstStyle>
            <a:lvl1pPr marL="0" indent="0" algn="ctr">
              <a:buNone/>
              <a:defRPr sz="619">
                <a:solidFill>
                  <a:schemeClr val="accent6"/>
                </a:solidFill>
              </a:defRPr>
            </a:lvl1pPr>
          </a:lstStyle>
          <a:p>
            <a:r>
              <a:rPr lang="en-US" dirty="0"/>
              <a:t>Choose browse then go to M: drive and use images from EN Photos/Bio Social Web</a:t>
            </a:r>
          </a:p>
        </p:txBody>
      </p:sp>
      <p:sp>
        <p:nvSpPr>
          <p:cNvPr id="22" name="Text Placeholder 12">
            <a:extLst>
              <a:ext uri="{FF2B5EF4-FFF2-40B4-BE49-F238E27FC236}">
                <a16:creationId xmlns:a16="http://schemas.microsoft.com/office/drawing/2014/main" id="{D7080AD9-187D-4E33-8A35-957C95B37C61}"/>
              </a:ext>
            </a:extLst>
          </p:cNvPr>
          <p:cNvSpPr>
            <a:spLocks noGrp="1"/>
          </p:cNvSpPr>
          <p:nvPr>
            <p:ph type="body" sz="quarter" idx="24" hasCustomPrompt="1"/>
          </p:nvPr>
        </p:nvSpPr>
        <p:spPr>
          <a:xfrm>
            <a:off x="7938092" y="3755407"/>
            <a:ext cx="3069149" cy="1763352"/>
          </a:xfrm>
          <a:solidFill>
            <a:schemeClr val="accent2"/>
          </a:solidFill>
          <a:effectLst/>
        </p:spPr>
        <p:txBody>
          <a:bodyPr/>
          <a:lstStyle>
            <a:lvl1pPr marL="51433" indent="0">
              <a:buNone/>
              <a:defRPr sz="1013" b="1">
                <a:solidFill>
                  <a:schemeClr val="bg1"/>
                </a:solidFill>
              </a:defRPr>
            </a:lvl1pPr>
            <a:lvl2pPr marL="51433" indent="0">
              <a:spcAft>
                <a:spcPts val="0"/>
              </a:spcAft>
              <a:buNone/>
              <a:defRPr sz="788">
                <a:solidFill>
                  <a:schemeClr val="bg1"/>
                </a:solidFill>
              </a:defRPr>
            </a:lvl2pPr>
            <a:lvl3pPr marL="51433" indent="0">
              <a:buNone/>
              <a:defRPr sz="675">
                <a:solidFill>
                  <a:schemeClr val="bg1"/>
                </a:solidFill>
              </a:defRPr>
            </a:lvl3pPr>
            <a:lvl4pPr marL="771506" indent="0">
              <a:buNone/>
              <a:defRPr sz="675">
                <a:solidFill>
                  <a:schemeClr val="bg1"/>
                </a:solidFill>
              </a:defRPr>
            </a:lvl4pPr>
            <a:lvl5pPr marL="1028674" indent="0">
              <a:buNone/>
              <a:defRPr sz="675">
                <a:solidFill>
                  <a:schemeClr val="bg1"/>
                </a:solidFill>
              </a:defRPr>
            </a:lvl5pPr>
          </a:lstStyle>
          <a:p>
            <a:pPr lvl="0"/>
            <a:r>
              <a:rPr lang="en-US" dirty="0"/>
              <a:t>Full Name</a:t>
            </a:r>
          </a:p>
          <a:p>
            <a:pPr lvl="1"/>
            <a:r>
              <a:rPr lang="en-US" dirty="0"/>
              <a:t>Title</a:t>
            </a:r>
          </a:p>
          <a:p>
            <a:pPr lvl="1"/>
            <a:endParaRPr lang="en-US" dirty="0"/>
          </a:p>
          <a:p>
            <a:pPr lvl="1"/>
            <a:r>
              <a:rPr lang="en-US" dirty="0"/>
              <a:t>City, ST</a:t>
            </a:r>
          </a:p>
          <a:p>
            <a:pPr lvl="1"/>
            <a:r>
              <a:rPr lang="en-US" dirty="0"/>
              <a:t>email@bradley.com</a:t>
            </a:r>
          </a:p>
          <a:p>
            <a:pPr lvl="1"/>
            <a:r>
              <a:rPr lang="en-US" dirty="0"/>
              <a:t>###.###.####</a:t>
            </a:r>
          </a:p>
        </p:txBody>
      </p:sp>
      <p:sp>
        <p:nvSpPr>
          <p:cNvPr id="23" name="Picture Placeholder 14">
            <a:extLst>
              <a:ext uri="{FF2B5EF4-FFF2-40B4-BE49-F238E27FC236}">
                <a16:creationId xmlns:a16="http://schemas.microsoft.com/office/drawing/2014/main" id="{98B443D4-FE96-4EB3-AF82-2C057BD2FC8C}"/>
              </a:ext>
            </a:extLst>
          </p:cNvPr>
          <p:cNvSpPr>
            <a:spLocks noGrp="1"/>
          </p:cNvSpPr>
          <p:nvPr>
            <p:ph type="pic" sz="quarter" idx="25" hasCustomPrompt="1"/>
          </p:nvPr>
        </p:nvSpPr>
        <p:spPr>
          <a:xfrm>
            <a:off x="6170049" y="1656770"/>
            <a:ext cx="1776011" cy="1763352"/>
          </a:xfrm>
          <a:effectLst/>
        </p:spPr>
        <p:txBody>
          <a:bodyPr/>
          <a:lstStyle>
            <a:lvl1pPr marL="0" indent="0" algn="ctr">
              <a:buNone/>
              <a:defRPr sz="619">
                <a:solidFill>
                  <a:schemeClr val="accent6"/>
                </a:solidFill>
              </a:defRPr>
            </a:lvl1pPr>
          </a:lstStyle>
          <a:p>
            <a:r>
              <a:rPr lang="en-US" dirty="0"/>
              <a:t>Choose browse then go to M: drive and use images from EN Photos/Bio Social Web</a:t>
            </a:r>
          </a:p>
        </p:txBody>
      </p:sp>
      <p:sp>
        <p:nvSpPr>
          <p:cNvPr id="24" name="Text Placeholder 12">
            <a:extLst>
              <a:ext uri="{FF2B5EF4-FFF2-40B4-BE49-F238E27FC236}">
                <a16:creationId xmlns:a16="http://schemas.microsoft.com/office/drawing/2014/main" id="{51A6D1D4-3726-41A1-878A-CB1B11D98AB1}"/>
              </a:ext>
            </a:extLst>
          </p:cNvPr>
          <p:cNvSpPr>
            <a:spLocks noGrp="1"/>
          </p:cNvSpPr>
          <p:nvPr>
            <p:ph type="body" sz="quarter" idx="26" hasCustomPrompt="1"/>
          </p:nvPr>
        </p:nvSpPr>
        <p:spPr>
          <a:xfrm>
            <a:off x="7946060" y="1662934"/>
            <a:ext cx="3069149" cy="1763352"/>
          </a:xfrm>
          <a:solidFill>
            <a:schemeClr val="accent2"/>
          </a:solidFill>
          <a:effectLst/>
        </p:spPr>
        <p:txBody>
          <a:bodyPr/>
          <a:lstStyle>
            <a:lvl1pPr marL="51433" indent="0">
              <a:buNone/>
              <a:defRPr sz="1013" b="1">
                <a:solidFill>
                  <a:schemeClr val="bg1"/>
                </a:solidFill>
              </a:defRPr>
            </a:lvl1pPr>
            <a:lvl2pPr marL="51433" indent="0">
              <a:spcAft>
                <a:spcPts val="0"/>
              </a:spcAft>
              <a:buNone/>
              <a:defRPr sz="788">
                <a:solidFill>
                  <a:schemeClr val="bg1"/>
                </a:solidFill>
              </a:defRPr>
            </a:lvl2pPr>
            <a:lvl3pPr marL="51433" indent="0">
              <a:buNone/>
              <a:defRPr sz="675">
                <a:solidFill>
                  <a:schemeClr val="bg1"/>
                </a:solidFill>
              </a:defRPr>
            </a:lvl3pPr>
            <a:lvl4pPr marL="771506" indent="0">
              <a:buNone/>
              <a:defRPr sz="675">
                <a:solidFill>
                  <a:schemeClr val="bg1"/>
                </a:solidFill>
              </a:defRPr>
            </a:lvl4pPr>
            <a:lvl5pPr marL="1028674" indent="0">
              <a:buNone/>
              <a:defRPr sz="675">
                <a:solidFill>
                  <a:schemeClr val="bg1"/>
                </a:solidFill>
              </a:defRPr>
            </a:lvl5pPr>
          </a:lstStyle>
          <a:p>
            <a:pPr lvl="0"/>
            <a:r>
              <a:rPr lang="en-US" dirty="0"/>
              <a:t>Full Name</a:t>
            </a:r>
          </a:p>
          <a:p>
            <a:pPr lvl="1"/>
            <a:r>
              <a:rPr lang="en-US" dirty="0"/>
              <a:t>Title</a:t>
            </a:r>
          </a:p>
          <a:p>
            <a:pPr lvl="1"/>
            <a:endParaRPr lang="en-US" dirty="0"/>
          </a:p>
          <a:p>
            <a:pPr lvl="1"/>
            <a:r>
              <a:rPr lang="en-US" dirty="0"/>
              <a:t>City, ST</a:t>
            </a:r>
          </a:p>
          <a:p>
            <a:pPr lvl="1"/>
            <a:r>
              <a:rPr lang="en-US" dirty="0"/>
              <a:t>email@bradley.com</a:t>
            </a:r>
          </a:p>
          <a:p>
            <a:pPr lvl="1"/>
            <a:r>
              <a:rPr lang="en-US" dirty="0"/>
              <a:t>###.###.####</a:t>
            </a:r>
          </a:p>
        </p:txBody>
      </p:sp>
      <p:sp>
        <p:nvSpPr>
          <p:cNvPr id="25" name="Text Placeholder 6">
            <a:extLst>
              <a:ext uri="{FF2B5EF4-FFF2-40B4-BE49-F238E27FC236}">
                <a16:creationId xmlns:a16="http://schemas.microsoft.com/office/drawing/2014/main" id="{3F4AAB9B-FB27-4627-8788-AD3682FA29F2}"/>
              </a:ext>
            </a:extLst>
          </p:cNvPr>
          <p:cNvSpPr>
            <a:spLocks noGrp="1"/>
          </p:cNvSpPr>
          <p:nvPr>
            <p:ph type="body" sz="quarter" idx="13" hasCustomPrompt="1"/>
          </p:nvPr>
        </p:nvSpPr>
        <p:spPr>
          <a:xfrm>
            <a:off x="1219205" y="6064370"/>
            <a:ext cx="9707033" cy="326872"/>
          </a:xfrm>
        </p:spPr>
        <p:txBody>
          <a:bodyPr/>
          <a:lstStyle>
            <a:lvl1pPr algn="ctr">
              <a:buNone/>
              <a:defRPr sz="591" baseline="0">
                <a:solidFill>
                  <a:schemeClr val="bg1">
                    <a:lumMod val="65000"/>
                  </a:schemeClr>
                </a:solidFill>
              </a:defRPr>
            </a:lvl1pPr>
          </a:lstStyle>
          <a:p>
            <a:pPr lvl="0"/>
            <a:r>
              <a:rPr lang="en-US" dirty="0"/>
              <a:t>Disclaimer or confidentiality info here if necessary</a:t>
            </a:r>
          </a:p>
        </p:txBody>
      </p:sp>
    </p:spTree>
    <p:extLst>
      <p:ext uri="{BB962C8B-B14F-4D97-AF65-F5344CB8AC3E}">
        <p14:creationId xmlns:p14="http://schemas.microsoft.com/office/powerpoint/2010/main" val="2957690392"/>
      </p:ext>
    </p:extLst>
  </p:cSld>
  <p:clrMapOvr>
    <a:masterClrMapping/>
  </p:clrMapOvr>
</p:sldLayout>
</file>

<file path=ppt/slideLayouts/slideLayout23.xml><?xml version="1.0" encoding="utf-8"?>
<p:sldLayout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eam Slide_Large Picture">
    <p:spTree>
      <p:nvGrpSpPr>
        <p:cNvPr id="1" name=""/>
        <p:cNvGrpSpPr/>
        <p:nvPr/>
      </p:nvGrpSpPr>
      <p:grpSpPr>
        <a:xfrm>
          <a:off x="0" y="0"/>
          <a:ext cx="0" cy="0"/>
          <a:chOff x="0" y="0"/>
          <a:chExt cx="0" cy="0"/>
        </a:xfrm>
      </p:grpSpPr>
      <p:sp>
        <p:nvSpPr>
          <p:cNvPr id="8" name="Rectangle 9"/>
          <p:cNvSpPr/>
          <p:nvPr userDrawn="1"/>
        </p:nvSpPr>
        <p:spPr bwMode="auto">
          <a:xfrm rot="16200000">
            <a:off x="5200879" y="1272531"/>
            <a:ext cx="392228" cy="10793983"/>
          </a:xfrm>
          <a:custGeom>
            <a:avLst/>
            <a:gdLst>
              <a:gd name="connsiteX0" fmla="*/ 0 w 431451"/>
              <a:gd name="connsiteY0" fmla="*/ 0 h 7821167"/>
              <a:gd name="connsiteX1" fmla="*/ 431451 w 431451"/>
              <a:gd name="connsiteY1" fmla="*/ 0 h 7821167"/>
              <a:gd name="connsiteX2" fmla="*/ 431451 w 431451"/>
              <a:gd name="connsiteY2" fmla="*/ 7821167 h 7821167"/>
              <a:gd name="connsiteX3" fmla="*/ 0 w 431451"/>
              <a:gd name="connsiteY3" fmla="*/ 7821167 h 7821167"/>
              <a:gd name="connsiteX4" fmla="*/ 0 w 431451"/>
              <a:gd name="connsiteY4" fmla="*/ 0 h 7821167"/>
              <a:gd name="connsiteX0" fmla="*/ 0 w 431451"/>
              <a:gd name="connsiteY0" fmla="*/ 0 h 7821167"/>
              <a:gd name="connsiteX1" fmla="*/ 431451 w 431451"/>
              <a:gd name="connsiteY1" fmla="*/ 0 h 7821167"/>
              <a:gd name="connsiteX2" fmla="*/ 431451 w 431451"/>
              <a:gd name="connsiteY2" fmla="*/ 7504175 h 7821167"/>
              <a:gd name="connsiteX3" fmla="*/ 0 w 431451"/>
              <a:gd name="connsiteY3" fmla="*/ 7821167 h 7821167"/>
              <a:gd name="connsiteX4" fmla="*/ 0 w 431451"/>
              <a:gd name="connsiteY4" fmla="*/ 0 h 782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51" h="7821167">
                <a:moveTo>
                  <a:pt x="0" y="0"/>
                </a:moveTo>
                <a:lnTo>
                  <a:pt x="431451" y="0"/>
                </a:lnTo>
                <a:lnTo>
                  <a:pt x="431451" y="7504175"/>
                </a:lnTo>
                <a:lnTo>
                  <a:pt x="0" y="7821167"/>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013"/>
          </a:p>
        </p:txBody>
      </p:sp>
      <p:sp>
        <p:nvSpPr>
          <p:cNvPr id="4" name="Slide Number Placeholder 5"/>
          <p:cNvSpPr>
            <a:spLocks noGrp="1"/>
          </p:cNvSpPr>
          <p:nvPr>
            <p:ph type="sldNum" sz="quarter" idx="14"/>
          </p:nvPr>
        </p:nvSpPr>
        <p:spPr>
          <a:xfrm>
            <a:off x="8558784" y="6486788"/>
            <a:ext cx="1763776"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a:p>
        </p:txBody>
      </p:sp>
      <p:sp>
        <p:nvSpPr>
          <p:cNvPr id="5" name="Title Placeholder 1"/>
          <p:cNvSpPr>
            <a:spLocks noGrp="1"/>
          </p:cNvSpPr>
          <p:nvPr>
            <p:ph type="title"/>
          </p:nvPr>
        </p:nvSpPr>
        <p:spPr bwMode="auto">
          <a:xfrm>
            <a:off x="1219200" y="205708"/>
            <a:ext cx="977053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9" name="Slide Number Placeholder 5"/>
          <p:cNvSpPr txBox="1">
            <a:spLocks/>
          </p:cNvSpPr>
          <p:nvPr userDrawn="1"/>
        </p:nvSpPr>
        <p:spPr>
          <a:xfrm>
            <a:off x="152404" y="6486788"/>
            <a:ext cx="6695441" cy="365125"/>
          </a:xfrm>
          <a:prstGeom prst="rect">
            <a:avLst/>
          </a:prstGeom>
        </p:spPr>
        <p:txBody>
          <a:bodyPr vert="horz" wrap="square" lIns="51435" tIns="25719" rIns="51435" bIns="25719" numCol="1"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chemeClr val="bg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sz="563" dirty="0">
                <a:latin typeface="Arial Narrow" panose="020B0606020202030204" pitchFamily="34" charset="0"/>
              </a:rPr>
              <a:t>Bradley </a:t>
            </a:r>
            <a:r>
              <a:rPr lang="en-US" altLang="en-US" sz="563" dirty="0" err="1">
                <a:latin typeface="Arial Narrow" panose="020B0606020202030204" pitchFamily="34" charset="0"/>
              </a:rPr>
              <a:t>Arant</a:t>
            </a:r>
            <a:r>
              <a:rPr lang="en-US" altLang="en-US" sz="563" dirty="0">
                <a:latin typeface="Arial Narrow" panose="020B0606020202030204" pitchFamily="34" charset="0"/>
              </a:rPr>
              <a:t> Boult Cummings LLP    |    bradley.com    |    ©</a:t>
            </a:r>
            <a:r>
              <a:rPr lang="en-US" altLang="en-US" sz="563" baseline="0" dirty="0">
                <a:latin typeface="Arial Narrow" panose="020B0606020202030204" pitchFamily="34" charset="0"/>
              </a:rPr>
              <a:t> </a:t>
            </a:r>
            <a:fld id="{747502F1-D96E-484F-833F-797B18CB099C}" type="datetimeyyyy">
              <a:rPr lang="en-US" altLang="en-US" sz="563" baseline="0" smtClean="0">
                <a:latin typeface="Arial Narrow" panose="020B0606020202030204" pitchFamily="34" charset="0"/>
              </a:rPr>
              <a:pPr algn="l">
                <a:defRPr/>
              </a:pPr>
              <a:t>2025</a:t>
            </a:fld>
            <a:endParaRPr lang="en-US" altLang="en-US" sz="563" dirty="0">
              <a:latin typeface="Arial Narrow" panose="020B0606020202030204" pitchFamily="34" charset="0"/>
            </a:endParaRPr>
          </a:p>
        </p:txBody>
      </p:sp>
      <p:pic>
        <p:nvPicPr>
          <p:cNvPr id="19" name="Picture 11">
            <a:extLst>
              <a:ext uri="{FF2B5EF4-FFF2-40B4-BE49-F238E27FC236}">
                <a16:creationId xmlns:a16="http://schemas.microsoft.com/office/drawing/2014/main" id="{F7733FCE-72BF-47ED-ABA4-4B581BD80F11}"/>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06333" y="6472681"/>
            <a:ext cx="896111" cy="29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Placeholder 6">
            <a:extLst>
              <a:ext uri="{FF2B5EF4-FFF2-40B4-BE49-F238E27FC236}">
                <a16:creationId xmlns:a16="http://schemas.microsoft.com/office/drawing/2014/main" id="{3F4AAB9B-FB27-4627-8788-AD3682FA29F2}"/>
              </a:ext>
            </a:extLst>
          </p:cNvPr>
          <p:cNvSpPr>
            <a:spLocks noGrp="1"/>
          </p:cNvSpPr>
          <p:nvPr>
            <p:ph type="body" sz="quarter" idx="13" hasCustomPrompt="1"/>
          </p:nvPr>
        </p:nvSpPr>
        <p:spPr>
          <a:xfrm>
            <a:off x="1219205" y="6064370"/>
            <a:ext cx="9707033" cy="326872"/>
          </a:xfrm>
        </p:spPr>
        <p:txBody>
          <a:bodyPr/>
          <a:lstStyle>
            <a:lvl1pPr algn="ctr">
              <a:buNone/>
              <a:defRPr sz="591" baseline="0">
                <a:solidFill>
                  <a:schemeClr val="bg1">
                    <a:lumMod val="65000"/>
                  </a:schemeClr>
                </a:solidFill>
              </a:defRPr>
            </a:lvl1pPr>
          </a:lstStyle>
          <a:p>
            <a:pPr lvl="0"/>
            <a:r>
              <a:rPr lang="en-US" dirty="0"/>
              <a:t>Disclaimer or confidentiality info here if necessary</a:t>
            </a:r>
          </a:p>
        </p:txBody>
      </p:sp>
      <p:sp>
        <p:nvSpPr>
          <p:cNvPr id="16" name="TextBox 15">
            <a:extLst>
              <a:ext uri="{FF2B5EF4-FFF2-40B4-BE49-F238E27FC236}">
                <a16:creationId xmlns:a16="http://schemas.microsoft.com/office/drawing/2014/main" id="{7EC1CE30-529E-4F9A-A806-CE8ED1DC7ED2}"/>
              </a:ext>
            </a:extLst>
          </p:cNvPr>
          <p:cNvSpPr txBox="1"/>
          <p:nvPr userDrawn="1"/>
        </p:nvSpPr>
        <p:spPr>
          <a:xfrm>
            <a:off x="1390510" y="4686025"/>
            <a:ext cx="2937273" cy="715837"/>
          </a:xfrm>
          <a:prstGeom prst="rect">
            <a:avLst/>
          </a:prstGeom>
          <a:noFill/>
        </p:spPr>
        <p:txBody>
          <a:bodyPr wrap="square" rtlCol="0">
            <a:spAutoFit/>
          </a:bodyPr>
          <a:lstStyle/>
          <a:p>
            <a:pPr algn="ctr"/>
            <a:r>
              <a:rPr lang="en-US" sz="1013" b="1" dirty="0">
                <a:solidFill>
                  <a:srgbClr val="CB333B"/>
                </a:solidFill>
              </a:rPr>
              <a:t>Full Name</a:t>
            </a:r>
          </a:p>
          <a:p>
            <a:pPr algn="ctr"/>
            <a:r>
              <a:rPr lang="en-US" sz="1013" dirty="0">
                <a:solidFill>
                  <a:schemeClr val="accent6"/>
                </a:solidFill>
              </a:rPr>
              <a:t>email@bradley.com</a:t>
            </a:r>
          </a:p>
          <a:p>
            <a:pPr algn="ctr"/>
            <a:r>
              <a:rPr lang="en-US" sz="1013" dirty="0">
                <a:solidFill>
                  <a:schemeClr val="accent6"/>
                </a:solidFill>
              </a:rPr>
              <a:t>###.###.####</a:t>
            </a:r>
          </a:p>
          <a:p>
            <a:pPr algn="ctr"/>
            <a:r>
              <a:rPr lang="en-US" sz="1013" i="1" dirty="0">
                <a:solidFill>
                  <a:schemeClr val="accent6"/>
                </a:solidFill>
              </a:rPr>
              <a:t>City, ST</a:t>
            </a:r>
          </a:p>
        </p:txBody>
      </p:sp>
      <p:sp>
        <p:nvSpPr>
          <p:cNvPr id="18" name="Picture Placeholder 14">
            <a:extLst>
              <a:ext uri="{FF2B5EF4-FFF2-40B4-BE49-F238E27FC236}">
                <a16:creationId xmlns:a16="http://schemas.microsoft.com/office/drawing/2014/main" id="{468CD02F-FC56-4FDF-B351-B476409B9770}"/>
              </a:ext>
            </a:extLst>
          </p:cNvPr>
          <p:cNvSpPr>
            <a:spLocks noGrp="1"/>
          </p:cNvSpPr>
          <p:nvPr>
            <p:ph type="pic" sz="quarter" idx="21" hasCustomPrompt="1"/>
          </p:nvPr>
        </p:nvSpPr>
        <p:spPr>
          <a:xfrm>
            <a:off x="1586934" y="1209937"/>
            <a:ext cx="2544417" cy="3462360"/>
          </a:xfrm>
          <a:effectLst/>
        </p:spPr>
        <p:txBody>
          <a:bodyPr/>
          <a:lstStyle>
            <a:lvl1pPr marL="0" indent="0" algn="ctr">
              <a:buNone/>
              <a:defRPr sz="619">
                <a:solidFill>
                  <a:schemeClr val="accent6"/>
                </a:solidFill>
              </a:defRPr>
            </a:lvl1pPr>
          </a:lstStyle>
          <a:p>
            <a:r>
              <a:rPr lang="en-US" dirty="0"/>
              <a:t>Choose browse then go to M: drive and use images from EN Photos/</a:t>
            </a:r>
            <a:r>
              <a:rPr lang="en-US" dirty="0" err="1"/>
              <a:t>EN</a:t>
            </a:r>
            <a:r>
              <a:rPr lang="en-US" dirty="0"/>
              <a:t> Proposal Generator Hi-Res</a:t>
            </a:r>
          </a:p>
        </p:txBody>
      </p:sp>
      <p:sp>
        <p:nvSpPr>
          <p:cNvPr id="26" name="TextBox 25">
            <a:extLst>
              <a:ext uri="{FF2B5EF4-FFF2-40B4-BE49-F238E27FC236}">
                <a16:creationId xmlns:a16="http://schemas.microsoft.com/office/drawing/2014/main" id="{D09B3041-5D19-4532-9DD2-2B6A43D5CA33}"/>
              </a:ext>
            </a:extLst>
          </p:cNvPr>
          <p:cNvSpPr txBox="1"/>
          <p:nvPr userDrawn="1"/>
        </p:nvSpPr>
        <p:spPr>
          <a:xfrm>
            <a:off x="4599160" y="4699749"/>
            <a:ext cx="2937273" cy="715837"/>
          </a:xfrm>
          <a:prstGeom prst="rect">
            <a:avLst/>
          </a:prstGeom>
          <a:noFill/>
        </p:spPr>
        <p:txBody>
          <a:bodyPr wrap="square" rtlCol="0">
            <a:spAutoFit/>
          </a:bodyPr>
          <a:lstStyle/>
          <a:p>
            <a:pPr algn="ctr"/>
            <a:r>
              <a:rPr lang="en-US" sz="1013" b="1" dirty="0">
                <a:solidFill>
                  <a:srgbClr val="CB333B"/>
                </a:solidFill>
              </a:rPr>
              <a:t>Full Name</a:t>
            </a:r>
          </a:p>
          <a:p>
            <a:pPr algn="ctr"/>
            <a:r>
              <a:rPr lang="en-US" sz="1013" dirty="0">
                <a:solidFill>
                  <a:schemeClr val="accent6"/>
                </a:solidFill>
              </a:rPr>
              <a:t>email@bradley.com</a:t>
            </a:r>
          </a:p>
          <a:p>
            <a:pPr algn="ctr"/>
            <a:r>
              <a:rPr lang="en-US" sz="1013" dirty="0">
                <a:solidFill>
                  <a:schemeClr val="accent6"/>
                </a:solidFill>
              </a:rPr>
              <a:t>###.###.####</a:t>
            </a:r>
          </a:p>
          <a:p>
            <a:pPr algn="ctr"/>
            <a:r>
              <a:rPr lang="en-US" sz="1013" i="1" dirty="0">
                <a:solidFill>
                  <a:schemeClr val="accent6"/>
                </a:solidFill>
              </a:rPr>
              <a:t>City, ST</a:t>
            </a:r>
          </a:p>
        </p:txBody>
      </p:sp>
      <p:sp>
        <p:nvSpPr>
          <p:cNvPr id="27" name="Picture Placeholder 14">
            <a:extLst>
              <a:ext uri="{FF2B5EF4-FFF2-40B4-BE49-F238E27FC236}">
                <a16:creationId xmlns:a16="http://schemas.microsoft.com/office/drawing/2014/main" id="{D65A3556-6269-4B6A-840E-3C4299B6A898}"/>
              </a:ext>
            </a:extLst>
          </p:cNvPr>
          <p:cNvSpPr>
            <a:spLocks noGrp="1"/>
          </p:cNvSpPr>
          <p:nvPr>
            <p:ph type="pic" sz="quarter" idx="22" hasCustomPrompt="1"/>
          </p:nvPr>
        </p:nvSpPr>
        <p:spPr>
          <a:xfrm>
            <a:off x="4795584" y="1223661"/>
            <a:ext cx="2544417" cy="3462360"/>
          </a:xfrm>
          <a:effectLst/>
        </p:spPr>
        <p:txBody>
          <a:bodyPr/>
          <a:lstStyle>
            <a:lvl1pPr marL="0" indent="0" algn="ctr">
              <a:buNone/>
              <a:defRPr sz="619">
                <a:solidFill>
                  <a:schemeClr val="accent6"/>
                </a:solidFill>
              </a:defRPr>
            </a:lvl1pPr>
          </a:lstStyle>
          <a:p>
            <a:r>
              <a:rPr lang="en-US" dirty="0"/>
              <a:t>Choose browse then go to M: drive and use images from EN Photos/</a:t>
            </a:r>
            <a:r>
              <a:rPr lang="en-US" dirty="0" err="1"/>
              <a:t>EN</a:t>
            </a:r>
            <a:r>
              <a:rPr lang="en-US" dirty="0"/>
              <a:t> Proposal Generator Hi-Res</a:t>
            </a:r>
          </a:p>
        </p:txBody>
      </p:sp>
      <p:sp>
        <p:nvSpPr>
          <p:cNvPr id="28" name="TextBox 27">
            <a:extLst>
              <a:ext uri="{FF2B5EF4-FFF2-40B4-BE49-F238E27FC236}">
                <a16:creationId xmlns:a16="http://schemas.microsoft.com/office/drawing/2014/main" id="{5BF15484-28EB-4EE9-A5B6-F3D7ABED5BC7}"/>
              </a:ext>
            </a:extLst>
          </p:cNvPr>
          <p:cNvSpPr txBox="1"/>
          <p:nvPr userDrawn="1"/>
        </p:nvSpPr>
        <p:spPr>
          <a:xfrm>
            <a:off x="7807810" y="4699749"/>
            <a:ext cx="2937273" cy="715837"/>
          </a:xfrm>
          <a:prstGeom prst="rect">
            <a:avLst/>
          </a:prstGeom>
          <a:noFill/>
        </p:spPr>
        <p:txBody>
          <a:bodyPr wrap="square" rtlCol="0">
            <a:spAutoFit/>
          </a:bodyPr>
          <a:lstStyle/>
          <a:p>
            <a:pPr algn="ctr"/>
            <a:r>
              <a:rPr lang="en-US" sz="1013" b="1" dirty="0">
                <a:solidFill>
                  <a:srgbClr val="CB333B"/>
                </a:solidFill>
              </a:rPr>
              <a:t>Full Name</a:t>
            </a:r>
          </a:p>
          <a:p>
            <a:pPr algn="ctr"/>
            <a:r>
              <a:rPr lang="en-US" sz="1013" dirty="0">
                <a:solidFill>
                  <a:schemeClr val="accent6"/>
                </a:solidFill>
              </a:rPr>
              <a:t>email@bradley.com</a:t>
            </a:r>
          </a:p>
          <a:p>
            <a:pPr algn="ctr"/>
            <a:r>
              <a:rPr lang="en-US" sz="1013" dirty="0">
                <a:solidFill>
                  <a:schemeClr val="accent6"/>
                </a:solidFill>
              </a:rPr>
              <a:t>###.###.####</a:t>
            </a:r>
          </a:p>
          <a:p>
            <a:pPr algn="ctr"/>
            <a:r>
              <a:rPr lang="en-US" sz="1013" i="1" dirty="0">
                <a:solidFill>
                  <a:schemeClr val="accent6"/>
                </a:solidFill>
              </a:rPr>
              <a:t>City, ST</a:t>
            </a:r>
          </a:p>
        </p:txBody>
      </p:sp>
      <p:sp>
        <p:nvSpPr>
          <p:cNvPr id="29" name="Picture Placeholder 14">
            <a:extLst>
              <a:ext uri="{FF2B5EF4-FFF2-40B4-BE49-F238E27FC236}">
                <a16:creationId xmlns:a16="http://schemas.microsoft.com/office/drawing/2014/main" id="{F1D8E8FC-CFE6-4ED7-AED9-B038884C9FC0}"/>
              </a:ext>
            </a:extLst>
          </p:cNvPr>
          <p:cNvSpPr>
            <a:spLocks noGrp="1"/>
          </p:cNvSpPr>
          <p:nvPr>
            <p:ph type="pic" sz="quarter" idx="23" hasCustomPrompt="1"/>
          </p:nvPr>
        </p:nvSpPr>
        <p:spPr>
          <a:xfrm>
            <a:off x="8004234" y="1223661"/>
            <a:ext cx="2544417" cy="3462360"/>
          </a:xfrm>
          <a:effectLst/>
        </p:spPr>
        <p:txBody>
          <a:bodyPr/>
          <a:lstStyle>
            <a:lvl1pPr marL="0" indent="0" algn="ctr">
              <a:buNone/>
              <a:defRPr sz="619">
                <a:solidFill>
                  <a:schemeClr val="accent6"/>
                </a:solidFill>
              </a:defRPr>
            </a:lvl1pPr>
          </a:lstStyle>
          <a:p>
            <a:r>
              <a:rPr lang="en-US" dirty="0"/>
              <a:t>Choose browse then go to M: drive and use images from EN Photos/</a:t>
            </a:r>
            <a:r>
              <a:rPr lang="en-US" dirty="0" err="1"/>
              <a:t>EN</a:t>
            </a:r>
            <a:r>
              <a:rPr lang="en-US" dirty="0"/>
              <a:t> Proposal Generator Hi-Res</a:t>
            </a:r>
          </a:p>
        </p:txBody>
      </p:sp>
    </p:spTree>
    <p:extLst>
      <p:ext uri="{BB962C8B-B14F-4D97-AF65-F5344CB8AC3E}">
        <p14:creationId xmlns:p14="http://schemas.microsoft.com/office/powerpoint/2010/main" val="914507286"/>
      </p:ext>
    </p:extLst>
  </p:cSld>
  <p:clrMapOvr>
    <a:masterClrMapping/>
  </p:clrMapOvr>
</p:sldLayout>
</file>

<file path=ppt/slideLayouts/slideLayout24.xml><?xml version="1.0" encoding="utf-8"?>
<p:sldLayout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reserve="1" userDrawn="1">
  <p:cSld name="Team Slide_Small Pictures">
    <p:spTree>
      <p:nvGrpSpPr>
        <p:cNvPr id="1" name=""/>
        <p:cNvGrpSpPr/>
        <p:nvPr/>
      </p:nvGrpSpPr>
      <p:grpSpPr>
        <a:xfrm>
          <a:off x="0" y="0"/>
          <a:ext cx="0" cy="0"/>
          <a:chOff x="0" y="0"/>
          <a:chExt cx="0" cy="0"/>
        </a:xfrm>
      </p:grpSpPr>
      <p:sp>
        <p:nvSpPr>
          <p:cNvPr id="8" name="Rectangle 9"/>
          <p:cNvSpPr/>
          <p:nvPr userDrawn="1"/>
        </p:nvSpPr>
        <p:spPr bwMode="auto">
          <a:xfrm rot="16200000">
            <a:off x="5200879" y="1272531"/>
            <a:ext cx="392228" cy="10793983"/>
          </a:xfrm>
          <a:custGeom>
            <a:avLst/>
            <a:gdLst>
              <a:gd name="connsiteX0" fmla="*/ 0 w 431451"/>
              <a:gd name="connsiteY0" fmla="*/ 0 h 7821167"/>
              <a:gd name="connsiteX1" fmla="*/ 431451 w 431451"/>
              <a:gd name="connsiteY1" fmla="*/ 0 h 7821167"/>
              <a:gd name="connsiteX2" fmla="*/ 431451 w 431451"/>
              <a:gd name="connsiteY2" fmla="*/ 7821167 h 7821167"/>
              <a:gd name="connsiteX3" fmla="*/ 0 w 431451"/>
              <a:gd name="connsiteY3" fmla="*/ 7821167 h 7821167"/>
              <a:gd name="connsiteX4" fmla="*/ 0 w 431451"/>
              <a:gd name="connsiteY4" fmla="*/ 0 h 7821167"/>
              <a:gd name="connsiteX0" fmla="*/ 0 w 431451"/>
              <a:gd name="connsiteY0" fmla="*/ 0 h 7821167"/>
              <a:gd name="connsiteX1" fmla="*/ 431451 w 431451"/>
              <a:gd name="connsiteY1" fmla="*/ 0 h 7821167"/>
              <a:gd name="connsiteX2" fmla="*/ 431451 w 431451"/>
              <a:gd name="connsiteY2" fmla="*/ 7504175 h 7821167"/>
              <a:gd name="connsiteX3" fmla="*/ 0 w 431451"/>
              <a:gd name="connsiteY3" fmla="*/ 7821167 h 7821167"/>
              <a:gd name="connsiteX4" fmla="*/ 0 w 431451"/>
              <a:gd name="connsiteY4" fmla="*/ 0 h 782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51" h="7821167">
                <a:moveTo>
                  <a:pt x="0" y="0"/>
                </a:moveTo>
                <a:lnTo>
                  <a:pt x="431451" y="0"/>
                </a:lnTo>
                <a:lnTo>
                  <a:pt x="431451" y="7504175"/>
                </a:lnTo>
                <a:lnTo>
                  <a:pt x="0" y="7821167"/>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013"/>
          </a:p>
        </p:txBody>
      </p:sp>
      <p:sp>
        <p:nvSpPr>
          <p:cNvPr id="4" name="Slide Number Placeholder 5"/>
          <p:cNvSpPr>
            <a:spLocks noGrp="1"/>
          </p:cNvSpPr>
          <p:nvPr>
            <p:ph type="sldNum" sz="quarter" idx="14"/>
          </p:nvPr>
        </p:nvSpPr>
        <p:spPr>
          <a:xfrm>
            <a:off x="8558784" y="6486788"/>
            <a:ext cx="1763776"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a:p>
        </p:txBody>
      </p:sp>
      <p:sp>
        <p:nvSpPr>
          <p:cNvPr id="5" name="Title Placeholder 1"/>
          <p:cNvSpPr>
            <a:spLocks noGrp="1"/>
          </p:cNvSpPr>
          <p:nvPr>
            <p:ph type="title"/>
          </p:nvPr>
        </p:nvSpPr>
        <p:spPr bwMode="auto">
          <a:xfrm>
            <a:off x="1219200" y="205708"/>
            <a:ext cx="977053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endParaRPr lang="en-US" altLang="en-US" dirty="0"/>
          </a:p>
        </p:txBody>
      </p:sp>
      <p:sp>
        <p:nvSpPr>
          <p:cNvPr id="9" name="Slide Number Placeholder 5"/>
          <p:cNvSpPr txBox="1">
            <a:spLocks/>
          </p:cNvSpPr>
          <p:nvPr userDrawn="1"/>
        </p:nvSpPr>
        <p:spPr>
          <a:xfrm>
            <a:off x="152404" y="6486788"/>
            <a:ext cx="6695441" cy="365125"/>
          </a:xfrm>
          <a:prstGeom prst="rect">
            <a:avLst/>
          </a:prstGeom>
        </p:spPr>
        <p:txBody>
          <a:bodyPr vert="horz" wrap="square" lIns="51435" tIns="25719" rIns="51435" bIns="25719" numCol="1"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chemeClr val="bg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sz="563" dirty="0">
                <a:latin typeface="Arial Narrow" panose="020B0606020202030204" pitchFamily="34" charset="0"/>
              </a:rPr>
              <a:t>Bradley </a:t>
            </a:r>
            <a:r>
              <a:rPr lang="en-US" altLang="en-US" sz="563" dirty="0" err="1">
                <a:latin typeface="Arial Narrow" panose="020B0606020202030204" pitchFamily="34" charset="0"/>
              </a:rPr>
              <a:t>Arant</a:t>
            </a:r>
            <a:r>
              <a:rPr lang="en-US" altLang="en-US" sz="563" dirty="0">
                <a:latin typeface="Arial Narrow" panose="020B0606020202030204" pitchFamily="34" charset="0"/>
              </a:rPr>
              <a:t> Boult Cummings LLP    |    bradley.com    |    ©</a:t>
            </a:r>
            <a:r>
              <a:rPr lang="en-US" altLang="en-US" sz="563" baseline="0" dirty="0">
                <a:latin typeface="Arial Narrow" panose="020B0606020202030204" pitchFamily="34" charset="0"/>
              </a:rPr>
              <a:t> </a:t>
            </a:r>
            <a:fld id="{747502F1-D96E-484F-833F-797B18CB099C}" type="datetimeyyyy">
              <a:rPr lang="en-US" altLang="en-US" sz="563" baseline="0" smtClean="0">
                <a:latin typeface="Arial Narrow" panose="020B0606020202030204" pitchFamily="34" charset="0"/>
              </a:rPr>
              <a:pPr algn="l">
                <a:defRPr/>
              </a:pPr>
              <a:t>2025</a:t>
            </a:fld>
            <a:endParaRPr lang="en-US" altLang="en-US" sz="563" dirty="0">
              <a:latin typeface="Arial Narrow" panose="020B0606020202030204" pitchFamily="34" charset="0"/>
            </a:endParaRPr>
          </a:p>
        </p:txBody>
      </p:sp>
      <p:pic>
        <p:nvPicPr>
          <p:cNvPr id="19" name="Picture 11">
            <a:extLst>
              <a:ext uri="{FF2B5EF4-FFF2-40B4-BE49-F238E27FC236}">
                <a16:creationId xmlns:a16="http://schemas.microsoft.com/office/drawing/2014/main" id="{F7733FCE-72BF-47ED-ABA4-4B581BD80F11}"/>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06333" y="6472681"/>
            <a:ext cx="896111" cy="29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2">
            <a:extLst>
              <a:ext uri="{FF2B5EF4-FFF2-40B4-BE49-F238E27FC236}">
                <a16:creationId xmlns:a16="http://schemas.microsoft.com/office/drawing/2014/main" id="{40B187A1-EB47-4010-A31E-CAFDF54B615F}"/>
              </a:ext>
            </a:extLst>
          </p:cNvPr>
          <p:cNvSpPr>
            <a:spLocks noGrp="1"/>
          </p:cNvSpPr>
          <p:nvPr>
            <p:ph type="body" sz="quarter" idx="24" hasCustomPrompt="1"/>
          </p:nvPr>
        </p:nvSpPr>
        <p:spPr>
          <a:xfrm>
            <a:off x="2158882" y="2546848"/>
            <a:ext cx="1764695" cy="1026591"/>
          </a:xfrm>
        </p:spPr>
        <p:txBody>
          <a:bodyPr/>
          <a:lstStyle>
            <a:lvl1pPr marL="0" indent="0">
              <a:buNone/>
              <a:defRPr sz="675"/>
            </a:lvl1pPr>
            <a:lvl2pPr marL="0" marR="0"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solidFill>
                  <a:schemeClr val="accent6">
                    <a:lumMod val="65000"/>
                    <a:lumOff val="35000"/>
                  </a:schemeClr>
                </a:solidFill>
              </a:defRPr>
            </a:lvl2pPr>
            <a:lvl3pPr marL="0" marR="0"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solidFill>
                  <a:schemeClr val="accent6">
                    <a:lumMod val="65000"/>
                    <a:lumOff val="35000"/>
                  </a:schemeClr>
                </a:solidFill>
              </a:defRPr>
            </a:lvl3pPr>
          </a:lstStyle>
          <a:p>
            <a:pPr marL="0" marR="0" lvl="1"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788" b="1"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Full Name</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Title</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email@bradley.com</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a:t>
            </a:r>
          </a:p>
        </p:txBody>
      </p:sp>
      <p:sp>
        <p:nvSpPr>
          <p:cNvPr id="14" name="Text Placeholder 2">
            <a:extLst>
              <a:ext uri="{FF2B5EF4-FFF2-40B4-BE49-F238E27FC236}">
                <a16:creationId xmlns:a16="http://schemas.microsoft.com/office/drawing/2014/main" id="{48E39B17-6709-48F4-AD57-DCBCD6A5CE32}"/>
              </a:ext>
            </a:extLst>
          </p:cNvPr>
          <p:cNvSpPr>
            <a:spLocks noGrp="1"/>
          </p:cNvSpPr>
          <p:nvPr>
            <p:ph type="body" sz="quarter" idx="27" hasCustomPrompt="1"/>
          </p:nvPr>
        </p:nvSpPr>
        <p:spPr>
          <a:xfrm>
            <a:off x="4150527" y="2546848"/>
            <a:ext cx="1764695" cy="1026591"/>
          </a:xfrm>
        </p:spPr>
        <p:txBody>
          <a:bodyPr/>
          <a:lstStyle>
            <a:lvl1pPr marL="0" indent="0">
              <a:buNone/>
              <a:defRPr sz="675"/>
            </a:lvl1pPr>
            <a:lvl2pPr marL="0" marR="0"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solidFill>
                  <a:schemeClr val="accent6">
                    <a:lumMod val="65000"/>
                    <a:lumOff val="35000"/>
                  </a:schemeClr>
                </a:solidFill>
              </a:defRPr>
            </a:lvl2pPr>
            <a:lvl3pPr marL="0" marR="0"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solidFill>
                  <a:schemeClr val="accent6">
                    <a:lumMod val="65000"/>
                    <a:lumOff val="35000"/>
                  </a:schemeClr>
                </a:solidFill>
              </a:defRPr>
            </a:lvl3pPr>
          </a:lstStyle>
          <a:p>
            <a:pPr marL="0" marR="0" lvl="1"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788" b="1"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Full Name</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Title</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email@bradley.com</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a:t>
            </a:r>
          </a:p>
        </p:txBody>
      </p:sp>
      <p:sp>
        <p:nvSpPr>
          <p:cNvPr id="17" name="Text Placeholder 2">
            <a:extLst>
              <a:ext uri="{FF2B5EF4-FFF2-40B4-BE49-F238E27FC236}">
                <a16:creationId xmlns:a16="http://schemas.microsoft.com/office/drawing/2014/main" id="{20604FCD-F92C-4ECC-AF8C-3380E4FA6145}"/>
              </a:ext>
            </a:extLst>
          </p:cNvPr>
          <p:cNvSpPr>
            <a:spLocks noGrp="1"/>
          </p:cNvSpPr>
          <p:nvPr>
            <p:ph type="body" sz="quarter" idx="25" hasCustomPrompt="1"/>
          </p:nvPr>
        </p:nvSpPr>
        <p:spPr>
          <a:xfrm>
            <a:off x="6101663" y="2540328"/>
            <a:ext cx="1764695" cy="1026591"/>
          </a:xfrm>
        </p:spPr>
        <p:txBody>
          <a:bodyPr/>
          <a:lstStyle>
            <a:lvl1pPr marL="0" indent="0">
              <a:buNone/>
              <a:defRPr sz="675"/>
            </a:lvl1pPr>
            <a:lvl2pPr marL="0" marR="0"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solidFill>
                  <a:schemeClr val="accent6">
                    <a:lumMod val="65000"/>
                    <a:lumOff val="35000"/>
                  </a:schemeClr>
                </a:solidFill>
              </a:defRPr>
            </a:lvl2pPr>
            <a:lvl3pPr marL="0" marR="0"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solidFill>
                  <a:schemeClr val="accent6">
                    <a:lumMod val="65000"/>
                    <a:lumOff val="35000"/>
                  </a:schemeClr>
                </a:solidFill>
              </a:defRPr>
            </a:lvl3pPr>
          </a:lstStyle>
          <a:p>
            <a:pPr marL="0" marR="0" lvl="1"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788" b="1"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Full Name</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Title</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email@bradley.com</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a:t>
            </a:r>
          </a:p>
        </p:txBody>
      </p:sp>
      <p:sp>
        <p:nvSpPr>
          <p:cNvPr id="20" name="Text Placeholder 2">
            <a:extLst>
              <a:ext uri="{FF2B5EF4-FFF2-40B4-BE49-F238E27FC236}">
                <a16:creationId xmlns:a16="http://schemas.microsoft.com/office/drawing/2014/main" id="{EE9D49A7-D7BB-48CF-B541-A70515C8DCDC}"/>
              </a:ext>
            </a:extLst>
          </p:cNvPr>
          <p:cNvSpPr>
            <a:spLocks noGrp="1"/>
          </p:cNvSpPr>
          <p:nvPr>
            <p:ph type="body" sz="quarter" idx="26" hasCustomPrompt="1"/>
          </p:nvPr>
        </p:nvSpPr>
        <p:spPr>
          <a:xfrm>
            <a:off x="8052799" y="2546849"/>
            <a:ext cx="1764695" cy="1026591"/>
          </a:xfrm>
        </p:spPr>
        <p:txBody>
          <a:bodyPr/>
          <a:lstStyle>
            <a:lvl1pPr marL="0" indent="0">
              <a:buNone/>
              <a:defRPr sz="675"/>
            </a:lvl1pPr>
            <a:lvl2pPr marL="0" marR="0"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solidFill>
                  <a:schemeClr val="accent6">
                    <a:lumMod val="65000"/>
                    <a:lumOff val="35000"/>
                  </a:schemeClr>
                </a:solidFill>
              </a:defRPr>
            </a:lvl2pPr>
            <a:lvl3pPr marL="0" marR="0"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solidFill>
                  <a:schemeClr val="accent6">
                    <a:lumMod val="65000"/>
                    <a:lumOff val="35000"/>
                  </a:schemeClr>
                </a:solidFill>
              </a:defRPr>
            </a:lvl3pPr>
          </a:lstStyle>
          <a:p>
            <a:pPr marL="0" marR="0" lvl="1"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788" b="1"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Full Name</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Title</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email@bradley.com</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a:t>
            </a:r>
          </a:p>
        </p:txBody>
      </p:sp>
      <p:sp>
        <p:nvSpPr>
          <p:cNvPr id="21" name="Text Placeholder 2">
            <a:extLst>
              <a:ext uri="{FF2B5EF4-FFF2-40B4-BE49-F238E27FC236}">
                <a16:creationId xmlns:a16="http://schemas.microsoft.com/office/drawing/2014/main" id="{7B56E7EC-03EA-4643-B4EE-2226CDAB8DDF}"/>
              </a:ext>
            </a:extLst>
          </p:cNvPr>
          <p:cNvSpPr>
            <a:spLocks noGrp="1"/>
          </p:cNvSpPr>
          <p:nvPr>
            <p:ph type="body" sz="quarter" idx="34" hasCustomPrompt="1"/>
          </p:nvPr>
        </p:nvSpPr>
        <p:spPr>
          <a:xfrm>
            <a:off x="8052799" y="5170892"/>
            <a:ext cx="1764695" cy="1026591"/>
          </a:xfrm>
        </p:spPr>
        <p:txBody>
          <a:bodyPr/>
          <a:lstStyle>
            <a:lvl1pPr marL="0" indent="0">
              <a:buNone/>
              <a:defRPr sz="675"/>
            </a:lvl1pPr>
            <a:lvl2pPr marL="0" marR="0"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solidFill>
                  <a:schemeClr val="accent6">
                    <a:lumMod val="65000"/>
                    <a:lumOff val="35000"/>
                  </a:schemeClr>
                </a:solidFill>
              </a:defRPr>
            </a:lvl2pPr>
            <a:lvl3pPr marL="0" marR="0"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solidFill>
                  <a:schemeClr val="accent6">
                    <a:lumMod val="65000"/>
                    <a:lumOff val="35000"/>
                  </a:schemeClr>
                </a:solidFill>
              </a:defRPr>
            </a:lvl3pPr>
          </a:lstStyle>
          <a:p>
            <a:pPr marL="0" marR="0" lvl="1"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788" b="1"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Full Name</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Title</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email@bradley.com</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a:t>
            </a:r>
          </a:p>
        </p:txBody>
      </p:sp>
      <p:sp>
        <p:nvSpPr>
          <p:cNvPr id="22" name="Text Placeholder 2">
            <a:extLst>
              <a:ext uri="{FF2B5EF4-FFF2-40B4-BE49-F238E27FC236}">
                <a16:creationId xmlns:a16="http://schemas.microsoft.com/office/drawing/2014/main" id="{6E04B6F6-8F81-4C90-9D98-3107896503D1}"/>
              </a:ext>
            </a:extLst>
          </p:cNvPr>
          <p:cNvSpPr>
            <a:spLocks noGrp="1"/>
          </p:cNvSpPr>
          <p:nvPr>
            <p:ph type="body" sz="quarter" idx="33" hasCustomPrompt="1"/>
          </p:nvPr>
        </p:nvSpPr>
        <p:spPr>
          <a:xfrm>
            <a:off x="6101663" y="5164371"/>
            <a:ext cx="1764695" cy="1026591"/>
          </a:xfrm>
        </p:spPr>
        <p:txBody>
          <a:bodyPr/>
          <a:lstStyle>
            <a:lvl1pPr marL="0" indent="0">
              <a:buNone/>
              <a:defRPr sz="675"/>
            </a:lvl1pPr>
            <a:lvl2pPr marL="0" marR="0"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solidFill>
                  <a:schemeClr val="accent6">
                    <a:lumMod val="65000"/>
                    <a:lumOff val="35000"/>
                  </a:schemeClr>
                </a:solidFill>
              </a:defRPr>
            </a:lvl2pPr>
            <a:lvl3pPr marL="0" marR="0"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solidFill>
                  <a:schemeClr val="accent6">
                    <a:lumMod val="65000"/>
                    <a:lumOff val="35000"/>
                  </a:schemeClr>
                </a:solidFill>
              </a:defRPr>
            </a:lvl3pPr>
          </a:lstStyle>
          <a:p>
            <a:pPr marL="0" marR="0" lvl="1"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788" b="1"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Full Name</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Title</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email@bradley.com</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a:t>
            </a:r>
          </a:p>
        </p:txBody>
      </p:sp>
      <p:sp>
        <p:nvSpPr>
          <p:cNvPr id="23" name="Text Placeholder 2">
            <a:extLst>
              <a:ext uri="{FF2B5EF4-FFF2-40B4-BE49-F238E27FC236}">
                <a16:creationId xmlns:a16="http://schemas.microsoft.com/office/drawing/2014/main" id="{7DBE8A55-F22A-473B-812F-22B415EB6888}"/>
              </a:ext>
            </a:extLst>
          </p:cNvPr>
          <p:cNvSpPr>
            <a:spLocks noGrp="1"/>
          </p:cNvSpPr>
          <p:nvPr>
            <p:ph type="body" sz="quarter" idx="35" hasCustomPrompt="1"/>
          </p:nvPr>
        </p:nvSpPr>
        <p:spPr>
          <a:xfrm>
            <a:off x="4150527" y="5170891"/>
            <a:ext cx="1764695" cy="1026591"/>
          </a:xfrm>
        </p:spPr>
        <p:txBody>
          <a:bodyPr/>
          <a:lstStyle>
            <a:lvl1pPr marL="0" indent="0">
              <a:buNone/>
              <a:defRPr sz="675"/>
            </a:lvl1pPr>
            <a:lvl2pPr marL="0" marR="0"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solidFill>
                  <a:schemeClr val="accent6">
                    <a:lumMod val="65000"/>
                    <a:lumOff val="35000"/>
                  </a:schemeClr>
                </a:solidFill>
              </a:defRPr>
            </a:lvl2pPr>
            <a:lvl3pPr marL="0" marR="0"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solidFill>
                  <a:schemeClr val="accent6">
                    <a:lumMod val="65000"/>
                    <a:lumOff val="35000"/>
                  </a:schemeClr>
                </a:solidFill>
              </a:defRPr>
            </a:lvl3pPr>
          </a:lstStyle>
          <a:p>
            <a:pPr marL="0" marR="0" lvl="1"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788" b="1"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Full Name</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Title</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email@bradley.com</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a:t>
            </a:r>
          </a:p>
        </p:txBody>
      </p:sp>
      <p:sp>
        <p:nvSpPr>
          <p:cNvPr id="24" name="Text Placeholder 2">
            <a:extLst>
              <a:ext uri="{FF2B5EF4-FFF2-40B4-BE49-F238E27FC236}">
                <a16:creationId xmlns:a16="http://schemas.microsoft.com/office/drawing/2014/main" id="{39A1B7A6-BCF3-4F61-BBCD-77A9CBF94BD5}"/>
              </a:ext>
            </a:extLst>
          </p:cNvPr>
          <p:cNvSpPr>
            <a:spLocks noGrp="1"/>
          </p:cNvSpPr>
          <p:nvPr>
            <p:ph type="body" sz="quarter" idx="32" hasCustomPrompt="1"/>
          </p:nvPr>
        </p:nvSpPr>
        <p:spPr>
          <a:xfrm>
            <a:off x="2158882" y="5170891"/>
            <a:ext cx="1764695" cy="1026591"/>
          </a:xfrm>
        </p:spPr>
        <p:txBody>
          <a:bodyPr/>
          <a:lstStyle>
            <a:lvl1pPr marL="0" indent="0">
              <a:buNone/>
              <a:defRPr sz="675"/>
            </a:lvl1pPr>
            <a:lvl2pPr marL="0" marR="0"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solidFill>
                  <a:schemeClr val="accent6">
                    <a:lumMod val="65000"/>
                    <a:lumOff val="35000"/>
                  </a:schemeClr>
                </a:solidFill>
              </a:defRPr>
            </a:lvl2pPr>
            <a:lvl3pPr marL="0" marR="0"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solidFill>
                  <a:schemeClr val="accent6">
                    <a:lumMod val="65000"/>
                    <a:lumOff val="35000"/>
                  </a:schemeClr>
                </a:solidFill>
              </a:defRPr>
            </a:lvl3pPr>
          </a:lstStyle>
          <a:p>
            <a:pPr marL="0" marR="0" lvl="1"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788" b="1"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Full Name</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Title</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email@bradley.com</a:t>
            </a:r>
          </a:p>
          <a:p>
            <a:pPr marL="0" marR="0" lvl="2" indent="0" algn="ctr" defTabSz="257168" rtl="0" eaLnBrk="0" fontAlgn="base" latinLnBrk="0" hangingPunct="0">
              <a:lnSpc>
                <a:spcPct val="100000"/>
              </a:lnSpc>
              <a:spcBef>
                <a:spcPct val="20000"/>
              </a:spcBef>
              <a:spcAft>
                <a:spcPct val="0"/>
              </a:spcAft>
              <a:buClr>
                <a:srgbClr val="CB333B"/>
              </a:buClr>
              <a:buSzTx/>
              <a:buFont typeface="Arial" panose="020B0604020202020204" pitchFamily="34" charset="0"/>
              <a:buNone/>
              <a:tabLst/>
              <a:defRPr/>
            </a:pPr>
            <a:r>
              <a:rPr kumimoji="0" lang="en-US" sz="675" b="0" i="0" u="none" strike="noStrike" kern="1200" cap="none" spc="0" normalizeH="0" baseline="0" noProof="0" dirty="0">
                <a:ln>
                  <a:noFill/>
                </a:ln>
                <a:solidFill>
                  <a:sysClr val="windowText" lastClr="000000"/>
                </a:solidFill>
                <a:effectLst/>
                <a:uLnTx/>
                <a:uFillTx/>
                <a:latin typeface="Calibri" panose="020F0502020204030204" pitchFamily="34" charset="0"/>
                <a:ea typeface="ＭＳ Ｐゴシック" pitchFamily="-101" charset="-128"/>
                <a:cs typeface="Calibri" panose="020F0502020204030204" pitchFamily="34" charset="0"/>
              </a:rPr>
              <a:t>###.###.####</a:t>
            </a:r>
          </a:p>
        </p:txBody>
      </p:sp>
      <p:sp>
        <p:nvSpPr>
          <p:cNvPr id="25" name="Picture Placeholder 14">
            <a:extLst>
              <a:ext uri="{FF2B5EF4-FFF2-40B4-BE49-F238E27FC236}">
                <a16:creationId xmlns:a16="http://schemas.microsoft.com/office/drawing/2014/main" id="{7D5118BC-65AF-446B-A6D1-A1D1D743A171}"/>
              </a:ext>
            </a:extLst>
          </p:cNvPr>
          <p:cNvSpPr>
            <a:spLocks noGrp="1"/>
          </p:cNvSpPr>
          <p:nvPr>
            <p:ph type="pic" sz="quarter" idx="30" hasCustomPrompt="1"/>
          </p:nvPr>
        </p:nvSpPr>
        <p:spPr>
          <a:xfrm>
            <a:off x="8242305" y="3751432"/>
            <a:ext cx="1391815" cy="1393462"/>
          </a:xfrm>
          <a:effectLst/>
        </p:spPr>
        <p:txBody>
          <a:bodyPr/>
          <a:lstStyle>
            <a:lvl1pPr marL="0" indent="0" algn="ctr">
              <a:buNone/>
              <a:defRPr sz="619">
                <a:solidFill>
                  <a:schemeClr val="accent6">
                    <a:lumMod val="65000"/>
                    <a:lumOff val="35000"/>
                  </a:schemeClr>
                </a:solidFill>
              </a:defRPr>
            </a:lvl1pPr>
          </a:lstStyle>
          <a:p>
            <a:r>
              <a:rPr lang="en-US" dirty="0"/>
              <a:t>Choose browse then go to M: drive and use images from EN Photos/Bio Social Web</a:t>
            </a:r>
          </a:p>
        </p:txBody>
      </p:sp>
      <p:sp>
        <p:nvSpPr>
          <p:cNvPr id="26" name="Picture Placeholder 14">
            <a:extLst>
              <a:ext uri="{FF2B5EF4-FFF2-40B4-BE49-F238E27FC236}">
                <a16:creationId xmlns:a16="http://schemas.microsoft.com/office/drawing/2014/main" id="{C2438DD0-C827-4E79-905D-746C5024C915}"/>
              </a:ext>
            </a:extLst>
          </p:cNvPr>
          <p:cNvSpPr>
            <a:spLocks noGrp="1"/>
          </p:cNvSpPr>
          <p:nvPr>
            <p:ph type="pic" sz="quarter" idx="28" hasCustomPrompt="1"/>
          </p:nvPr>
        </p:nvSpPr>
        <p:spPr>
          <a:xfrm>
            <a:off x="6288104" y="3751432"/>
            <a:ext cx="1391815" cy="1393462"/>
          </a:xfrm>
          <a:effectLst/>
        </p:spPr>
        <p:txBody>
          <a:bodyPr/>
          <a:lstStyle>
            <a:lvl1pPr marL="0" indent="0" algn="ctr">
              <a:buNone/>
              <a:defRPr sz="619">
                <a:solidFill>
                  <a:schemeClr val="accent6">
                    <a:lumMod val="65000"/>
                    <a:lumOff val="35000"/>
                  </a:schemeClr>
                </a:solidFill>
              </a:defRPr>
            </a:lvl1pPr>
          </a:lstStyle>
          <a:p>
            <a:r>
              <a:rPr lang="en-US" dirty="0"/>
              <a:t>Choose browse then go to M: drive and use images from EN Photos/Bio Social Web</a:t>
            </a:r>
          </a:p>
        </p:txBody>
      </p:sp>
      <p:sp>
        <p:nvSpPr>
          <p:cNvPr id="27" name="Picture Placeholder 14">
            <a:extLst>
              <a:ext uri="{FF2B5EF4-FFF2-40B4-BE49-F238E27FC236}">
                <a16:creationId xmlns:a16="http://schemas.microsoft.com/office/drawing/2014/main" id="{3B7D8347-C498-45CF-A3F1-03660C1DAC2B}"/>
              </a:ext>
            </a:extLst>
          </p:cNvPr>
          <p:cNvSpPr>
            <a:spLocks noGrp="1"/>
          </p:cNvSpPr>
          <p:nvPr>
            <p:ph type="pic" sz="quarter" idx="29" hasCustomPrompt="1"/>
          </p:nvPr>
        </p:nvSpPr>
        <p:spPr>
          <a:xfrm>
            <a:off x="4333905" y="3751432"/>
            <a:ext cx="1391815" cy="1393462"/>
          </a:xfrm>
          <a:effectLst/>
        </p:spPr>
        <p:txBody>
          <a:bodyPr/>
          <a:lstStyle>
            <a:lvl1pPr marL="0" indent="0" algn="ctr">
              <a:buNone/>
              <a:defRPr sz="619">
                <a:solidFill>
                  <a:schemeClr val="accent6">
                    <a:lumMod val="65000"/>
                    <a:lumOff val="35000"/>
                  </a:schemeClr>
                </a:solidFill>
              </a:defRPr>
            </a:lvl1pPr>
          </a:lstStyle>
          <a:p>
            <a:r>
              <a:rPr lang="en-US" dirty="0"/>
              <a:t>Choose browse then go to M: drive and use images from EN Photos/Bio Social Web</a:t>
            </a:r>
          </a:p>
        </p:txBody>
      </p:sp>
      <p:sp>
        <p:nvSpPr>
          <p:cNvPr id="28" name="Picture Placeholder 14">
            <a:extLst>
              <a:ext uri="{FF2B5EF4-FFF2-40B4-BE49-F238E27FC236}">
                <a16:creationId xmlns:a16="http://schemas.microsoft.com/office/drawing/2014/main" id="{07A54D34-090C-4B12-8269-0FAE0E665DA7}"/>
              </a:ext>
            </a:extLst>
          </p:cNvPr>
          <p:cNvSpPr>
            <a:spLocks noGrp="1"/>
          </p:cNvSpPr>
          <p:nvPr>
            <p:ph type="pic" sz="quarter" idx="31" hasCustomPrompt="1"/>
          </p:nvPr>
        </p:nvSpPr>
        <p:spPr>
          <a:xfrm>
            <a:off x="2306219" y="3751432"/>
            <a:ext cx="1391815" cy="1393462"/>
          </a:xfrm>
          <a:effectLst/>
        </p:spPr>
        <p:txBody>
          <a:bodyPr/>
          <a:lstStyle>
            <a:lvl1pPr marL="0" indent="0" algn="ctr">
              <a:buNone/>
              <a:defRPr sz="619">
                <a:solidFill>
                  <a:schemeClr val="accent6">
                    <a:lumMod val="65000"/>
                    <a:lumOff val="35000"/>
                  </a:schemeClr>
                </a:solidFill>
              </a:defRPr>
            </a:lvl1pPr>
          </a:lstStyle>
          <a:p>
            <a:r>
              <a:rPr lang="en-US" dirty="0"/>
              <a:t>Choose browse then go to M: drive and use images from EN Photos/Bio Social Web</a:t>
            </a:r>
          </a:p>
        </p:txBody>
      </p:sp>
      <p:sp>
        <p:nvSpPr>
          <p:cNvPr id="29" name="Picture Placeholder 14">
            <a:extLst>
              <a:ext uri="{FF2B5EF4-FFF2-40B4-BE49-F238E27FC236}">
                <a16:creationId xmlns:a16="http://schemas.microsoft.com/office/drawing/2014/main" id="{9F702437-840A-40B1-9695-C99CEE890441}"/>
              </a:ext>
            </a:extLst>
          </p:cNvPr>
          <p:cNvSpPr>
            <a:spLocks noGrp="1"/>
          </p:cNvSpPr>
          <p:nvPr>
            <p:ph type="pic" sz="quarter" idx="22" hasCustomPrompt="1"/>
          </p:nvPr>
        </p:nvSpPr>
        <p:spPr>
          <a:xfrm>
            <a:off x="8242305" y="1127389"/>
            <a:ext cx="1391815" cy="1393462"/>
          </a:xfrm>
          <a:effectLst/>
        </p:spPr>
        <p:txBody>
          <a:bodyPr/>
          <a:lstStyle>
            <a:lvl1pPr marL="0" indent="0" algn="ctr">
              <a:buNone/>
              <a:defRPr sz="619">
                <a:solidFill>
                  <a:schemeClr val="accent6">
                    <a:lumMod val="65000"/>
                    <a:lumOff val="35000"/>
                  </a:schemeClr>
                </a:solidFill>
              </a:defRPr>
            </a:lvl1pPr>
          </a:lstStyle>
          <a:p>
            <a:r>
              <a:rPr lang="en-US" dirty="0"/>
              <a:t>Choose browse then go to M: drive and use images from EN Photos/Bio Social Web</a:t>
            </a:r>
          </a:p>
        </p:txBody>
      </p:sp>
      <p:sp>
        <p:nvSpPr>
          <p:cNvPr id="30" name="Picture Placeholder 14">
            <a:extLst>
              <a:ext uri="{FF2B5EF4-FFF2-40B4-BE49-F238E27FC236}">
                <a16:creationId xmlns:a16="http://schemas.microsoft.com/office/drawing/2014/main" id="{7DF3E621-2A1C-40AF-B8F4-F5461A5E9EB4}"/>
              </a:ext>
            </a:extLst>
          </p:cNvPr>
          <p:cNvSpPr>
            <a:spLocks noGrp="1"/>
          </p:cNvSpPr>
          <p:nvPr>
            <p:ph type="pic" sz="quarter" idx="18" hasCustomPrompt="1"/>
          </p:nvPr>
        </p:nvSpPr>
        <p:spPr>
          <a:xfrm>
            <a:off x="6288104" y="1127389"/>
            <a:ext cx="1391815" cy="1393462"/>
          </a:xfrm>
          <a:effectLst/>
        </p:spPr>
        <p:txBody>
          <a:bodyPr/>
          <a:lstStyle>
            <a:lvl1pPr marL="0" indent="0" algn="ctr">
              <a:buNone/>
              <a:defRPr sz="619">
                <a:solidFill>
                  <a:schemeClr val="accent6">
                    <a:lumMod val="65000"/>
                    <a:lumOff val="35000"/>
                  </a:schemeClr>
                </a:solidFill>
              </a:defRPr>
            </a:lvl1pPr>
          </a:lstStyle>
          <a:p>
            <a:r>
              <a:rPr lang="en-US" dirty="0"/>
              <a:t>Choose browse then go to M: drive and use images from EN Photos/Bio Social Web</a:t>
            </a:r>
          </a:p>
        </p:txBody>
      </p:sp>
      <p:sp>
        <p:nvSpPr>
          <p:cNvPr id="31" name="Picture Placeholder 14">
            <a:extLst>
              <a:ext uri="{FF2B5EF4-FFF2-40B4-BE49-F238E27FC236}">
                <a16:creationId xmlns:a16="http://schemas.microsoft.com/office/drawing/2014/main" id="{0518A587-8AC6-48D1-9EE6-9693C6580860}"/>
              </a:ext>
            </a:extLst>
          </p:cNvPr>
          <p:cNvSpPr>
            <a:spLocks noGrp="1"/>
          </p:cNvSpPr>
          <p:nvPr>
            <p:ph type="pic" sz="quarter" idx="20" hasCustomPrompt="1"/>
          </p:nvPr>
        </p:nvSpPr>
        <p:spPr>
          <a:xfrm>
            <a:off x="4333905" y="1127389"/>
            <a:ext cx="1391815" cy="1393462"/>
          </a:xfrm>
          <a:effectLst/>
        </p:spPr>
        <p:txBody>
          <a:bodyPr/>
          <a:lstStyle>
            <a:lvl1pPr marL="0" indent="0" algn="ctr">
              <a:buNone/>
              <a:defRPr sz="619">
                <a:solidFill>
                  <a:schemeClr val="accent6">
                    <a:lumMod val="65000"/>
                    <a:lumOff val="35000"/>
                  </a:schemeClr>
                </a:solidFill>
              </a:defRPr>
            </a:lvl1pPr>
          </a:lstStyle>
          <a:p>
            <a:r>
              <a:rPr lang="en-US" dirty="0"/>
              <a:t>Choose browse then go to M: drive and use images from EN Photos/Bio Social Web</a:t>
            </a:r>
          </a:p>
        </p:txBody>
      </p:sp>
      <p:sp>
        <p:nvSpPr>
          <p:cNvPr id="32" name="Picture Placeholder 14">
            <a:extLst>
              <a:ext uri="{FF2B5EF4-FFF2-40B4-BE49-F238E27FC236}">
                <a16:creationId xmlns:a16="http://schemas.microsoft.com/office/drawing/2014/main" id="{6C9D3BAD-7816-401E-A936-F170C5FA9202}"/>
              </a:ext>
            </a:extLst>
          </p:cNvPr>
          <p:cNvSpPr>
            <a:spLocks noGrp="1"/>
          </p:cNvSpPr>
          <p:nvPr>
            <p:ph type="pic" sz="quarter" idx="23" hasCustomPrompt="1"/>
          </p:nvPr>
        </p:nvSpPr>
        <p:spPr>
          <a:xfrm>
            <a:off x="2306219" y="1127389"/>
            <a:ext cx="1391815" cy="1393462"/>
          </a:xfrm>
          <a:effectLst/>
        </p:spPr>
        <p:txBody>
          <a:bodyPr/>
          <a:lstStyle>
            <a:lvl1pPr marL="0" indent="0" algn="ctr">
              <a:buNone/>
              <a:defRPr sz="619">
                <a:solidFill>
                  <a:schemeClr val="accent6">
                    <a:lumMod val="65000"/>
                    <a:lumOff val="35000"/>
                  </a:schemeClr>
                </a:solidFill>
              </a:defRPr>
            </a:lvl1pPr>
          </a:lstStyle>
          <a:p>
            <a:r>
              <a:rPr lang="en-US" dirty="0"/>
              <a:t>Choose browse then go to M: drive and use images from EN Photos/Bio Social Web</a:t>
            </a:r>
          </a:p>
        </p:txBody>
      </p:sp>
      <p:cxnSp>
        <p:nvCxnSpPr>
          <p:cNvPr id="33" name="Straight Connector 32">
            <a:extLst>
              <a:ext uri="{FF2B5EF4-FFF2-40B4-BE49-F238E27FC236}">
                <a16:creationId xmlns:a16="http://schemas.microsoft.com/office/drawing/2014/main" id="{5633282F-18BB-433B-85E9-8477038EF09F}"/>
              </a:ext>
            </a:extLst>
          </p:cNvPr>
          <p:cNvCxnSpPr/>
          <p:nvPr userDrawn="1"/>
        </p:nvCxnSpPr>
        <p:spPr>
          <a:xfrm>
            <a:off x="2306219" y="2539338"/>
            <a:ext cx="13918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3362924-F727-4E9E-8A07-89CB4708E5BB}"/>
              </a:ext>
            </a:extLst>
          </p:cNvPr>
          <p:cNvCxnSpPr/>
          <p:nvPr userDrawn="1"/>
        </p:nvCxnSpPr>
        <p:spPr>
          <a:xfrm>
            <a:off x="4333905" y="2539338"/>
            <a:ext cx="13918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F1E1919-D966-4968-968C-7B576664D454}"/>
              </a:ext>
            </a:extLst>
          </p:cNvPr>
          <p:cNvCxnSpPr/>
          <p:nvPr userDrawn="1"/>
        </p:nvCxnSpPr>
        <p:spPr>
          <a:xfrm>
            <a:off x="6288104" y="2539338"/>
            <a:ext cx="13918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1F19D64-D3BA-49B3-A019-7620C10FF6B8}"/>
              </a:ext>
            </a:extLst>
          </p:cNvPr>
          <p:cNvCxnSpPr/>
          <p:nvPr userDrawn="1"/>
        </p:nvCxnSpPr>
        <p:spPr>
          <a:xfrm>
            <a:off x="8258649" y="2539338"/>
            <a:ext cx="13918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6D41834-1240-40B1-9687-492F780F13BC}"/>
              </a:ext>
            </a:extLst>
          </p:cNvPr>
          <p:cNvCxnSpPr/>
          <p:nvPr userDrawn="1"/>
        </p:nvCxnSpPr>
        <p:spPr>
          <a:xfrm>
            <a:off x="2306219" y="5163381"/>
            <a:ext cx="13918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8C87361-D8EA-44A3-8BB4-07A6909B0CF3}"/>
              </a:ext>
            </a:extLst>
          </p:cNvPr>
          <p:cNvCxnSpPr/>
          <p:nvPr userDrawn="1"/>
        </p:nvCxnSpPr>
        <p:spPr>
          <a:xfrm>
            <a:off x="4333905" y="5163381"/>
            <a:ext cx="13918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2D3A5D-FDC0-4766-8608-85AC6368B3E9}"/>
              </a:ext>
            </a:extLst>
          </p:cNvPr>
          <p:cNvCxnSpPr/>
          <p:nvPr userDrawn="1"/>
        </p:nvCxnSpPr>
        <p:spPr>
          <a:xfrm>
            <a:off x="6288104" y="5163381"/>
            <a:ext cx="13918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0673E2C-439E-4B81-8B0F-AD242EC09BC9}"/>
              </a:ext>
            </a:extLst>
          </p:cNvPr>
          <p:cNvCxnSpPr/>
          <p:nvPr userDrawn="1"/>
        </p:nvCxnSpPr>
        <p:spPr>
          <a:xfrm>
            <a:off x="8258649" y="5163381"/>
            <a:ext cx="139181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900972"/>
      </p:ext>
    </p:extLst>
  </p:cSld>
  <p:clrMapOvr>
    <a:masterClrMapping/>
  </p:clrMapOvr>
</p:sldLayout>
</file>

<file path=ppt/slideLayouts/slideLayout25.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1_Agenda Slide">
    <p:spTree>
      <p:nvGrpSpPr>
        <p:cNvPr id="1" name=""/>
        <p:cNvGrpSpPr/>
        <p:nvPr/>
      </p:nvGrpSpPr>
      <p:grpSpPr>
        <a:xfrm>
          <a:off x="0" y="0"/>
          <a:ext cx="0" cy="0"/>
          <a:chOff x="0" y="0"/>
          <a:chExt cx="0" cy="0"/>
        </a:xfrm>
      </p:grpSpPr>
      <p:sp>
        <p:nvSpPr>
          <p:cNvPr id="8" name="Rectangle 7"/>
          <p:cNvSpPr/>
          <p:nvPr userDrawn="1"/>
        </p:nvSpPr>
        <p:spPr>
          <a:xfrm>
            <a:off x="7518400" y="0"/>
            <a:ext cx="4673600" cy="685800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13"/>
          </a:p>
        </p:txBody>
      </p:sp>
      <p:sp>
        <p:nvSpPr>
          <p:cNvPr id="4" name="Text Placeholder 3"/>
          <p:cNvSpPr>
            <a:spLocks noGrp="1"/>
          </p:cNvSpPr>
          <p:nvPr>
            <p:ph type="body" sz="half" idx="2"/>
          </p:nvPr>
        </p:nvSpPr>
        <p:spPr>
          <a:xfrm>
            <a:off x="914400" y="553879"/>
            <a:ext cx="5372888" cy="378142"/>
          </a:xfrm>
        </p:spPr>
        <p:txBody>
          <a:bodyPr/>
          <a:lstStyle>
            <a:lvl1pPr marL="0" indent="0">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6" name="Slide Number Placeholder 5"/>
          <p:cNvSpPr>
            <a:spLocks noGrp="1"/>
          </p:cNvSpPr>
          <p:nvPr>
            <p:ph type="sldNum" sz="quarter" idx="14"/>
          </p:nvPr>
        </p:nvSpPr>
        <p:spPr>
          <a:xfrm>
            <a:off x="4673600" y="6486788"/>
            <a:ext cx="284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accent6"/>
                </a:solidFill>
              </a:defRPr>
            </a:lvl1pPr>
          </a:lstStyle>
          <a:p>
            <a:pPr>
              <a:defRPr/>
            </a:pPr>
            <a:fld id="{4C1BDD17-827B-4C89-849C-876843A7E761}" type="slidenum">
              <a:rPr lang="en-US" altLang="en-US" smtClean="0"/>
              <a:pPr>
                <a:defRPr/>
              </a:pPr>
              <a:t>‹#›</a:t>
            </a:fld>
            <a:endParaRPr lang="en-US" altLang="en-US" dirty="0"/>
          </a:p>
        </p:txBody>
      </p:sp>
      <p:sp>
        <p:nvSpPr>
          <p:cNvPr id="12" name="Rectangle 11"/>
          <p:cNvSpPr/>
          <p:nvPr userDrawn="1"/>
        </p:nvSpPr>
        <p:spPr>
          <a:xfrm>
            <a:off x="7081869" y="-6096"/>
            <a:ext cx="436531" cy="6858000"/>
          </a:xfrm>
          <a:prstGeom prst="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13"/>
          </a:p>
        </p:txBody>
      </p:sp>
      <p:sp>
        <p:nvSpPr>
          <p:cNvPr id="18" name="Text Placeholder 3"/>
          <p:cNvSpPr>
            <a:spLocks noGrp="1"/>
          </p:cNvSpPr>
          <p:nvPr>
            <p:ph type="body" sz="half" idx="15"/>
          </p:nvPr>
        </p:nvSpPr>
        <p:spPr>
          <a:xfrm>
            <a:off x="914400" y="976789"/>
            <a:ext cx="5372888" cy="378142"/>
          </a:xfrm>
        </p:spPr>
        <p:txBody>
          <a:bodyPr/>
          <a:lstStyle>
            <a:lvl1pPr marL="0" indent="0">
              <a:buNone/>
              <a:defRPr sz="788" b="0"/>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19" name="Text Placeholder 3"/>
          <p:cNvSpPr>
            <a:spLocks noGrp="1"/>
          </p:cNvSpPr>
          <p:nvPr>
            <p:ph type="body" sz="half" idx="16"/>
          </p:nvPr>
        </p:nvSpPr>
        <p:spPr>
          <a:xfrm>
            <a:off x="914400" y="1788796"/>
            <a:ext cx="5372888" cy="378142"/>
          </a:xfrm>
        </p:spPr>
        <p:txBody>
          <a:bodyPr/>
          <a:lstStyle>
            <a:lvl1pPr marL="0" indent="0">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20" name="Text Placeholder 3"/>
          <p:cNvSpPr>
            <a:spLocks noGrp="1"/>
          </p:cNvSpPr>
          <p:nvPr>
            <p:ph type="body" sz="half" idx="17"/>
          </p:nvPr>
        </p:nvSpPr>
        <p:spPr>
          <a:xfrm>
            <a:off x="914403" y="2211706"/>
            <a:ext cx="5372887" cy="378142"/>
          </a:xfrm>
        </p:spPr>
        <p:txBody>
          <a:bodyPr/>
          <a:lstStyle>
            <a:lvl1pPr marL="0" indent="0">
              <a:buNone/>
              <a:defRPr sz="788" b="0"/>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21" name="Text Placeholder 3"/>
          <p:cNvSpPr>
            <a:spLocks noGrp="1"/>
          </p:cNvSpPr>
          <p:nvPr>
            <p:ph type="body" sz="half" idx="18"/>
          </p:nvPr>
        </p:nvSpPr>
        <p:spPr>
          <a:xfrm>
            <a:off x="914400" y="2999994"/>
            <a:ext cx="5372888" cy="378142"/>
          </a:xfrm>
        </p:spPr>
        <p:txBody>
          <a:bodyPr/>
          <a:lstStyle>
            <a:lvl1pPr marL="0" indent="0">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22" name="Text Placeholder 3"/>
          <p:cNvSpPr>
            <a:spLocks noGrp="1"/>
          </p:cNvSpPr>
          <p:nvPr>
            <p:ph type="body" sz="half" idx="19"/>
          </p:nvPr>
        </p:nvSpPr>
        <p:spPr>
          <a:xfrm>
            <a:off x="914403" y="3422904"/>
            <a:ext cx="5372887" cy="378142"/>
          </a:xfrm>
        </p:spPr>
        <p:txBody>
          <a:bodyPr/>
          <a:lstStyle>
            <a:lvl1pPr marL="0" indent="0">
              <a:buNone/>
              <a:defRPr sz="788" b="0"/>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23" name="Text Placeholder 3"/>
          <p:cNvSpPr>
            <a:spLocks noGrp="1"/>
          </p:cNvSpPr>
          <p:nvPr>
            <p:ph type="body" sz="half" idx="20"/>
          </p:nvPr>
        </p:nvSpPr>
        <p:spPr>
          <a:xfrm>
            <a:off x="914400" y="4245959"/>
            <a:ext cx="5372888" cy="378142"/>
          </a:xfrm>
        </p:spPr>
        <p:txBody>
          <a:bodyPr/>
          <a:lstStyle>
            <a:lvl1pPr marL="0" indent="0">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24" name="Text Placeholder 3"/>
          <p:cNvSpPr>
            <a:spLocks noGrp="1"/>
          </p:cNvSpPr>
          <p:nvPr>
            <p:ph type="body" sz="half" idx="21"/>
          </p:nvPr>
        </p:nvSpPr>
        <p:spPr>
          <a:xfrm>
            <a:off x="914400" y="4668869"/>
            <a:ext cx="5372888" cy="378142"/>
          </a:xfrm>
        </p:spPr>
        <p:txBody>
          <a:bodyPr/>
          <a:lstStyle>
            <a:lvl1pPr marL="0" indent="0">
              <a:buNone/>
              <a:defRPr sz="788" b="0"/>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25" name="Text Placeholder 3"/>
          <p:cNvSpPr>
            <a:spLocks noGrp="1"/>
          </p:cNvSpPr>
          <p:nvPr>
            <p:ph type="body" sz="half" idx="22"/>
          </p:nvPr>
        </p:nvSpPr>
        <p:spPr>
          <a:xfrm>
            <a:off x="914400" y="5485701"/>
            <a:ext cx="5372888" cy="378142"/>
          </a:xfrm>
        </p:spPr>
        <p:txBody>
          <a:bodyPr/>
          <a:lstStyle>
            <a:lvl1pPr marL="0" indent="0">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26" name="Text Placeholder 3"/>
          <p:cNvSpPr>
            <a:spLocks noGrp="1"/>
          </p:cNvSpPr>
          <p:nvPr>
            <p:ph type="body" sz="half" idx="23"/>
          </p:nvPr>
        </p:nvSpPr>
        <p:spPr>
          <a:xfrm>
            <a:off x="914403" y="5908611"/>
            <a:ext cx="5372887" cy="378142"/>
          </a:xfrm>
        </p:spPr>
        <p:txBody>
          <a:bodyPr/>
          <a:lstStyle>
            <a:lvl1pPr marL="0" indent="0">
              <a:buNone/>
              <a:defRPr sz="788" b="0"/>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27" name="Text Placeholder 3"/>
          <p:cNvSpPr>
            <a:spLocks noGrp="1"/>
          </p:cNvSpPr>
          <p:nvPr>
            <p:ph type="body" sz="half" idx="24" hasCustomPrompt="1"/>
          </p:nvPr>
        </p:nvSpPr>
        <p:spPr>
          <a:xfrm>
            <a:off x="8239760" y="1586676"/>
            <a:ext cx="3334512" cy="1351596"/>
          </a:xfrm>
        </p:spPr>
        <p:txBody>
          <a:bodyPr/>
          <a:lstStyle>
            <a:lvl1pPr marL="0" indent="0" algn="ctr">
              <a:buNone/>
              <a:defRPr sz="1575" b="1" baseline="0">
                <a:solidFill>
                  <a:schemeClr val="bg1"/>
                </a:solidFill>
              </a:defRPr>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dirty="0"/>
              <a:t>Agenda Items</a:t>
            </a:r>
          </a:p>
        </p:txBody>
      </p:sp>
      <p:sp>
        <p:nvSpPr>
          <p:cNvPr id="28" name="Text Placeholder 3"/>
          <p:cNvSpPr>
            <a:spLocks noGrp="1"/>
          </p:cNvSpPr>
          <p:nvPr>
            <p:ph type="body" sz="half" idx="25" hasCustomPrompt="1"/>
          </p:nvPr>
        </p:nvSpPr>
        <p:spPr>
          <a:xfrm>
            <a:off x="8239760" y="3019998"/>
            <a:ext cx="3334512" cy="1351596"/>
          </a:xfrm>
        </p:spPr>
        <p:txBody>
          <a:bodyPr/>
          <a:lstStyle>
            <a:lvl1pPr marL="0" indent="0" algn="ctr">
              <a:buNone/>
              <a:defRPr sz="1125" b="0">
                <a:solidFill>
                  <a:schemeClr val="bg1"/>
                </a:solidFill>
              </a:defRPr>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dirty="0"/>
              <a:t>Subtitle</a:t>
            </a:r>
          </a:p>
        </p:txBody>
      </p:sp>
      <p:pic>
        <p:nvPicPr>
          <p:cNvPr id="30" name="Picture 11">
            <a:extLst>
              <a:ext uri="{FF2B5EF4-FFF2-40B4-BE49-F238E27FC236}">
                <a16:creationId xmlns:a16="http://schemas.microsoft.com/office/drawing/2014/main" id="{34820CB4-723A-4A0D-AC6F-F676C3925340}"/>
              </a:ext>
            </a:extLst>
          </p:cNvPr>
          <p:cNvPicPr>
            <a:picLocks noChangeAspect="1"/>
          </p:cNvPicPr>
          <p:nvPr userDrawn="1"/>
        </p:nvPicPr>
        <p:blipFill>
          <a:blip r:embed="rId2">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10957564" y="6429176"/>
            <a:ext cx="960121" cy="38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090943"/>
      </p:ext>
    </p:extLst>
  </p:cSld>
  <p:clrMapOvr>
    <a:masterClrMapping/>
  </p:clrMapOvr>
</p:sldLayout>
</file>

<file path=ppt/slideLayouts/slideLayout26.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2_Agenda Slide">
    <p:spTree>
      <p:nvGrpSpPr>
        <p:cNvPr id="1" name=""/>
        <p:cNvGrpSpPr/>
        <p:nvPr/>
      </p:nvGrpSpPr>
      <p:grpSpPr>
        <a:xfrm>
          <a:off x="0" y="0"/>
          <a:ext cx="0" cy="0"/>
          <a:chOff x="0" y="0"/>
          <a:chExt cx="0" cy="0"/>
        </a:xfrm>
      </p:grpSpPr>
      <p:sp>
        <p:nvSpPr>
          <p:cNvPr id="29" name="Rectangle 9">
            <a:extLst>
              <a:ext uri="{FF2B5EF4-FFF2-40B4-BE49-F238E27FC236}">
                <a16:creationId xmlns:a16="http://schemas.microsoft.com/office/drawing/2014/main" id="{25C39496-2DA1-4034-BED1-02FC58B60057}"/>
              </a:ext>
            </a:extLst>
          </p:cNvPr>
          <p:cNvSpPr/>
          <p:nvPr userDrawn="1"/>
        </p:nvSpPr>
        <p:spPr bwMode="auto">
          <a:xfrm rot="16200000">
            <a:off x="5200879" y="1272531"/>
            <a:ext cx="392228" cy="10793983"/>
          </a:xfrm>
          <a:custGeom>
            <a:avLst/>
            <a:gdLst>
              <a:gd name="connsiteX0" fmla="*/ 0 w 431451"/>
              <a:gd name="connsiteY0" fmla="*/ 0 h 7821167"/>
              <a:gd name="connsiteX1" fmla="*/ 431451 w 431451"/>
              <a:gd name="connsiteY1" fmla="*/ 0 h 7821167"/>
              <a:gd name="connsiteX2" fmla="*/ 431451 w 431451"/>
              <a:gd name="connsiteY2" fmla="*/ 7821167 h 7821167"/>
              <a:gd name="connsiteX3" fmla="*/ 0 w 431451"/>
              <a:gd name="connsiteY3" fmla="*/ 7821167 h 7821167"/>
              <a:gd name="connsiteX4" fmla="*/ 0 w 431451"/>
              <a:gd name="connsiteY4" fmla="*/ 0 h 7821167"/>
              <a:gd name="connsiteX0" fmla="*/ 0 w 431451"/>
              <a:gd name="connsiteY0" fmla="*/ 0 h 7821167"/>
              <a:gd name="connsiteX1" fmla="*/ 431451 w 431451"/>
              <a:gd name="connsiteY1" fmla="*/ 0 h 7821167"/>
              <a:gd name="connsiteX2" fmla="*/ 431451 w 431451"/>
              <a:gd name="connsiteY2" fmla="*/ 7504175 h 7821167"/>
              <a:gd name="connsiteX3" fmla="*/ 0 w 431451"/>
              <a:gd name="connsiteY3" fmla="*/ 7821167 h 7821167"/>
              <a:gd name="connsiteX4" fmla="*/ 0 w 431451"/>
              <a:gd name="connsiteY4" fmla="*/ 0 h 7821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451" h="7821167">
                <a:moveTo>
                  <a:pt x="0" y="0"/>
                </a:moveTo>
                <a:lnTo>
                  <a:pt x="431451" y="0"/>
                </a:lnTo>
                <a:lnTo>
                  <a:pt x="431451" y="7504175"/>
                </a:lnTo>
                <a:lnTo>
                  <a:pt x="0" y="7821167"/>
                </a:lnTo>
                <a:lnTo>
                  <a:pt x="0" y="0"/>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013"/>
          </a:p>
        </p:txBody>
      </p:sp>
      <p:sp>
        <p:nvSpPr>
          <p:cNvPr id="32" name="Slide Number Placeholder 5">
            <a:extLst>
              <a:ext uri="{FF2B5EF4-FFF2-40B4-BE49-F238E27FC236}">
                <a16:creationId xmlns:a16="http://schemas.microsoft.com/office/drawing/2014/main" id="{340F33B2-E0AB-41FC-AADC-89FD87C6D6DA}"/>
              </a:ext>
            </a:extLst>
          </p:cNvPr>
          <p:cNvSpPr>
            <a:spLocks noGrp="1"/>
          </p:cNvSpPr>
          <p:nvPr>
            <p:ph type="sldNum" sz="quarter" idx="14"/>
          </p:nvPr>
        </p:nvSpPr>
        <p:spPr>
          <a:xfrm>
            <a:off x="8558784" y="6486788"/>
            <a:ext cx="1763776"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a:p>
        </p:txBody>
      </p:sp>
      <p:sp>
        <p:nvSpPr>
          <p:cNvPr id="33" name="Title Placeholder 1">
            <a:extLst>
              <a:ext uri="{FF2B5EF4-FFF2-40B4-BE49-F238E27FC236}">
                <a16:creationId xmlns:a16="http://schemas.microsoft.com/office/drawing/2014/main" id="{ABAC1BD5-4482-498C-94E7-9EA0E906253A}"/>
              </a:ext>
            </a:extLst>
          </p:cNvPr>
          <p:cNvSpPr>
            <a:spLocks noGrp="1"/>
          </p:cNvSpPr>
          <p:nvPr>
            <p:ph type="title" hasCustomPrompt="1"/>
          </p:nvPr>
        </p:nvSpPr>
        <p:spPr bwMode="auto">
          <a:xfrm>
            <a:off x="1219200" y="205708"/>
            <a:ext cx="977053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lvl1pPr>
          </a:lstStyle>
          <a:p>
            <a:pPr lvl="0"/>
            <a:r>
              <a:rPr lang="en-US" altLang="en-US" dirty="0"/>
              <a:t>Agenda Items</a:t>
            </a:r>
          </a:p>
        </p:txBody>
      </p:sp>
      <p:sp>
        <p:nvSpPr>
          <p:cNvPr id="34" name="Slide Number Placeholder 5">
            <a:extLst>
              <a:ext uri="{FF2B5EF4-FFF2-40B4-BE49-F238E27FC236}">
                <a16:creationId xmlns:a16="http://schemas.microsoft.com/office/drawing/2014/main" id="{DB53AB27-394F-4A69-9917-93A060DB1E2D}"/>
              </a:ext>
            </a:extLst>
          </p:cNvPr>
          <p:cNvSpPr txBox="1">
            <a:spLocks/>
          </p:cNvSpPr>
          <p:nvPr userDrawn="1"/>
        </p:nvSpPr>
        <p:spPr>
          <a:xfrm>
            <a:off x="152404" y="6486788"/>
            <a:ext cx="6695441" cy="365125"/>
          </a:xfrm>
          <a:prstGeom prst="rect">
            <a:avLst/>
          </a:prstGeom>
        </p:spPr>
        <p:txBody>
          <a:bodyPr vert="horz" wrap="square" lIns="51435" tIns="25719" rIns="51435" bIns="25719" numCol="1"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chemeClr val="bg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lgn="l">
              <a:defRPr/>
            </a:pPr>
            <a:r>
              <a:rPr lang="en-US" altLang="en-US" sz="563" dirty="0">
                <a:latin typeface="Arial Narrow" panose="020B0606020202030204" pitchFamily="34" charset="0"/>
              </a:rPr>
              <a:t>Bradley </a:t>
            </a:r>
            <a:r>
              <a:rPr lang="en-US" altLang="en-US" sz="563" dirty="0" err="1">
                <a:latin typeface="Arial Narrow" panose="020B0606020202030204" pitchFamily="34" charset="0"/>
              </a:rPr>
              <a:t>Arant</a:t>
            </a:r>
            <a:r>
              <a:rPr lang="en-US" altLang="en-US" sz="563" dirty="0">
                <a:latin typeface="Arial Narrow" panose="020B0606020202030204" pitchFamily="34" charset="0"/>
              </a:rPr>
              <a:t> Boult Cummings LLP    |    bradley.com    |    ©</a:t>
            </a:r>
            <a:r>
              <a:rPr lang="en-US" altLang="en-US" sz="563" baseline="0" dirty="0">
                <a:latin typeface="Arial Narrow" panose="020B0606020202030204" pitchFamily="34" charset="0"/>
              </a:rPr>
              <a:t> </a:t>
            </a:r>
            <a:fld id="{747502F1-D96E-484F-833F-797B18CB099C}" type="datetimeyyyy">
              <a:rPr lang="en-US" altLang="en-US" sz="563" baseline="0" smtClean="0">
                <a:latin typeface="Arial Narrow" panose="020B0606020202030204" pitchFamily="34" charset="0"/>
              </a:rPr>
              <a:pPr algn="l">
                <a:defRPr/>
              </a:pPr>
              <a:t>2025</a:t>
            </a:fld>
            <a:endParaRPr lang="en-US" altLang="en-US" sz="563" dirty="0">
              <a:latin typeface="Arial Narrow" panose="020B0606020202030204" pitchFamily="34" charset="0"/>
            </a:endParaRPr>
          </a:p>
        </p:txBody>
      </p:sp>
      <p:pic>
        <p:nvPicPr>
          <p:cNvPr id="39" name="Picture 11">
            <a:extLst>
              <a:ext uri="{FF2B5EF4-FFF2-40B4-BE49-F238E27FC236}">
                <a16:creationId xmlns:a16="http://schemas.microsoft.com/office/drawing/2014/main" id="{E58D5B5B-CD8E-408F-BFE9-A02CABD20C6A}"/>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06333" y="6472681"/>
            <a:ext cx="896111" cy="299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Placeholder 3">
            <a:extLst>
              <a:ext uri="{FF2B5EF4-FFF2-40B4-BE49-F238E27FC236}">
                <a16:creationId xmlns:a16="http://schemas.microsoft.com/office/drawing/2014/main" id="{6DF185DC-77CD-4E40-9A19-37FFF1AE6513}"/>
              </a:ext>
            </a:extLst>
          </p:cNvPr>
          <p:cNvSpPr>
            <a:spLocks noGrp="1"/>
          </p:cNvSpPr>
          <p:nvPr>
            <p:ph type="body" sz="half" idx="2"/>
          </p:nvPr>
        </p:nvSpPr>
        <p:spPr>
          <a:xfrm>
            <a:off x="6603275" y="1414200"/>
            <a:ext cx="3360420" cy="378142"/>
          </a:xfrm>
        </p:spPr>
        <p:txBody>
          <a:bodyPr/>
          <a:lstStyle>
            <a:lvl1pPr marL="0" indent="0">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41" name="Text Placeholder 3">
            <a:extLst>
              <a:ext uri="{FF2B5EF4-FFF2-40B4-BE49-F238E27FC236}">
                <a16:creationId xmlns:a16="http://schemas.microsoft.com/office/drawing/2014/main" id="{9CB9D36D-DB58-4123-986F-4B86ED96AC8F}"/>
              </a:ext>
            </a:extLst>
          </p:cNvPr>
          <p:cNvSpPr>
            <a:spLocks noGrp="1"/>
          </p:cNvSpPr>
          <p:nvPr>
            <p:ph type="body" sz="half" idx="15"/>
          </p:nvPr>
        </p:nvSpPr>
        <p:spPr>
          <a:xfrm>
            <a:off x="6603275" y="1837110"/>
            <a:ext cx="3360420" cy="378142"/>
          </a:xfrm>
        </p:spPr>
        <p:txBody>
          <a:bodyPr/>
          <a:lstStyle>
            <a:lvl1pPr marL="0" indent="0">
              <a:buNone/>
              <a:defRPr sz="788" b="0"/>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42" name="Text Placeholder 3">
            <a:extLst>
              <a:ext uri="{FF2B5EF4-FFF2-40B4-BE49-F238E27FC236}">
                <a16:creationId xmlns:a16="http://schemas.microsoft.com/office/drawing/2014/main" id="{58F93E0F-3750-4AD7-8883-BA97E83E7719}"/>
              </a:ext>
            </a:extLst>
          </p:cNvPr>
          <p:cNvSpPr>
            <a:spLocks noGrp="1"/>
          </p:cNvSpPr>
          <p:nvPr>
            <p:ph type="body" sz="half" idx="16"/>
          </p:nvPr>
        </p:nvSpPr>
        <p:spPr>
          <a:xfrm>
            <a:off x="2404655" y="1414867"/>
            <a:ext cx="3360420" cy="378142"/>
          </a:xfrm>
        </p:spPr>
        <p:txBody>
          <a:bodyPr/>
          <a:lstStyle>
            <a:lvl1pPr marL="0" indent="0">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43" name="Text Placeholder 3">
            <a:extLst>
              <a:ext uri="{FF2B5EF4-FFF2-40B4-BE49-F238E27FC236}">
                <a16:creationId xmlns:a16="http://schemas.microsoft.com/office/drawing/2014/main" id="{58F409DB-21BD-4294-B757-1A695C16D962}"/>
              </a:ext>
            </a:extLst>
          </p:cNvPr>
          <p:cNvSpPr>
            <a:spLocks noGrp="1"/>
          </p:cNvSpPr>
          <p:nvPr>
            <p:ph type="body" sz="half" idx="17"/>
          </p:nvPr>
        </p:nvSpPr>
        <p:spPr>
          <a:xfrm>
            <a:off x="2404655" y="1837777"/>
            <a:ext cx="3360420" cy="378142"/>
          </a:xfrm>
        </p:spPr>
        <p:txBody>
          <a:bodyPr/>
          <a:lstStyle>
            <a:lvl1pPr marL="0" indent="0">
              <a:buNone/>
              <a:defRPr sz="788" b="0"/>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44" name="Text Placeholder 3">
            <a:extLst>
              <a:ext uri="{FF2B5EF4-FFF2-40B4-BE49-F238E27FC236}">
                <a16:creationId xmlns:a16="http://schemas.microsoft.com/office/drawing/2014/main" id="{721D6741-21B7-45D1-9F54-E4D394467B79}"/>
              </a:ext>
            </a:extLst>
          </p:cNvPr>
          <p:cNvSpPr>
            <a:spLocks noGrp="1"/>
          </p:cNvSpPr>
          <p:nvPr>
            <p:ph type="body" sz="half" idx="18"/>
          </p:nvPr>
        </p:nvSpPr>
        <p:spPr>
          <a:xfrm>
            <a:off x="2404655" y="2626065"/>
            <a:ext cx="3360420" cy="378142"/>
          </a:xfrm>
        </p:spPr>
        <p:txBody>
          <a:bodyPr/>
          <a:lstStyle>
            <a:lvl1pPr marL="0" indent="0">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45" name="Text Placeholder 3">
            <a:extLst>
              <a:ext uri="{FF2B5EF4-FFF2-40B4-BE49-F238E27FC236}">
                <a16:creationId xmlns:a16="http://schemas.microsoft.com/office/drawing/2014/main" id="{47D37563-D381-49F0-BB98-85069EA3755A}"/>
              </a:ext>
            </a:extLst>
          </p:cNvPr>
          <p:cNvSpPr>
            <a:spLocks noGrp="1"/>
          </p:cNvSpPr>
          <p:nvPr>
            <p:ph type="body" sz="half" idx="19"/>
          </p:nvPr>
        </p:nvSpPr>
        <p:spPr>
          <a:xfrm>
            <a:off x="2404655" y="3048975"/>
            <a:ext cx="3360420" cy="378142"/>
          </a:xfrm>
        </p:spPr>
        <p:txBody>
          <a:bodyPr/>
          <a:lstStyle>
            <a:lvl1pPr marL="0" indent="0">
              <a:buNone/>
              <a:defRPr sz="788" b="0"/>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46" name="Text Placeholder 3">
            <a:extLst>
              <a:ext uri="{FF2B5EF4-FFF2-40B4-BE49-F238E27FC236}">
                <a16:creationId xmlns:a16="http://schemas.microsoft.com/office/drawing/2014/main" id="{0AD4D1C2-52FC-4AB7-9239-76392CB02068}"/>
              </a:ext>
            </a:extLst>
          </p:cNvPr>
          <p:cNvSpPr>
            <a:spLocks noGrp="1"/>
          </p:cNvSpPr>
          <p:nvPr>
            <p:ph type="body" sz="half" idx="20"/>
          </p:nvPr>
        </p:nvSpPr>
        <p:spPr>
          <a:xfrm>
            <a:off x="2404655" y="3872030"/>
            <a:ext cx="3360420" cy="378142"/>
          </a:xfrm>
        </p:spPr>
        <p:txBody>
          <a:bodyPr/>
          <a:lstStyle>
            <a:lvl1pPr marL="0" indent="0">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47" name="Text Placeholder 3">
            <a:extLst>
              <a:ext uri="{FF2B5EF4-FFF2-40B4-BE49-F238E27FC236}">
                <a16:creationId xmlns:a16="http://schemas.microsoft.com/office/drawing/2014/main" id="{AD9A60F7-F8B8-4195-AFD3-3BEA04ED8892}"/>
              </a:ext>
            </a:extLst>
          </p:cNvPr>
          <p:cNvSpPr>
            <a:spLocks noGrp="1"/>
          </p:cNvSpPr>
          <p:nvPr>
            <p:ph type="body" sz="half" idx="21"/>
          </p:nvPr>
        </p:nvSpPr>
        <p:spPr>
          <a:xfrm>
            <a:off x="2404655" y="4294940"/>
            <a:ext cx="3360420" cy="378142"/>
          </a:xfrm>
        </p:spPr>
        <p:txBody>
          <a:bodyPr/>
          <a:lstStyle>
            <a:lvl1pPr marL="0" indent="0">
              <a:buNone/>
              <a:defRPr sz="788" b="0"/>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48" name="Text Placeholder 3">
            <a:extLst>
              <a:ext uri="{FF2B5EF4-FFF2-40B4-BE49-F238E27FC236}">
                <a16:creationId xmlns:a16="http://schemas.microsoft.com/office/drawing/2014/main" id="{21C6E933-01D1-432A-B017-AFF1E007AABA}"/>
              </a:ext>
            </a:extLst>
          </p:cNvPr>
          <p:cNvSpPr>
            <a:spLocks noGrp="1"/>
          </p:cNvSpPr>
          <p:nvPr>
            <p:ph type="body" sz="half" idx="22"/>
          </p:nvPr>
        </p:nvSpPr>
        <p:spPr>
          <a:xfrm>
            <a:off x="2404655" y="5111772"/>
            <a:ext cx="3360420" cy="378142"/>
          </a:xfrm>
        </p:spPr>
        <p:txBody>
          <a:bodyPr/>
          <a:lstStyle>
            <a:lvl1pPr marL="0" indent="0">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49" name="Text Placeholder 3">
            <a:extLst>
              <a:ext uri="{FF2B5EF4-FFF2-40B4-BE49-F238E27FC236}">
                <a16:creationId xmlns:a16="http://schemas.microsoft.com/office/drawing/2014/main" id="{F87EA1DE-22E1-47BA-8F07-4FB376FA6466}"/>
              </a:ext>
            </a:extLst>
          </p:cNvPr>
          <p:cNvSpPr>
            <a:spLocks noGrp="1"/>
          </p:cNvSpPr>
          <p:nvPr>
            <p:ph type="body" sz="half" idx="23"/>
          </p:nvPr>
        </p:nvSpPr>
        <p:spPr>
          <a:xfrm>
            <a:off x="2404655" y="5534682"/>
            <a:ext cx="3360420" cy="378142"/>
          </a:xfrm>
        </p:spPr>
        <p:txBody>
          <a:bodyPr/>
          <a:lstStyle>
            <a:lvl1pPr marL="0" indent="0">
              <a:buNone/>
              <a:defRPr sz="788" b="0"/>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50" name="Text Placeholder 3">
            <a:extLst>
              <a:ext uri="{FF2B5EF4-FFF2-40B4-BE49-F238E27FC236}">
                <a16:creationId xmlns:a16="http://schemas.microsoft.com/office/drawing/2014/main" id="{F9CCB545-052F-4122-91BF-988A98183A82}"/>
              </a:ext>
            </a:extLst>
          </p:cNvPr>
          <p:cNvSpPr>
            <a:spLocks noGrp="1"/>
          </p:cNvSpPr>
          <p:nvPr>
            <p:ph type="body" sz="half" idx="24"/>
          </p:nvPr>
        </p:nvSpPr>
        <p:spPr>
          <a:xfrm>
            <a:off x="6603275" y="2626827"/>
            <a:ext cx="3360420" cy="378142"/>
          </a:xfrm>
        </p:spPr>
        <p:txBody>
          <a:bodyPr/>
          <a:lstStyle>
            <a:lvl1pPr marL="0" indent="0">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51" name="Text Placeholder 3">
            <a:extLst>
              <a:ext uri="{FF2B5EF4-FFF2-40B4-BE49-F238E27FC236}">
                <a16:creationId xmlns:a16="http://schemas.microsoft.com/office/drawing/2014/main" id="{F95EE3C9-3BA1-4141-A31E-E974C2BAA34D}"/>
              </a:ext>
            </a:extLst>
          </p:cNvPr>
          <p:cNvSpPr>
            <a:spLocks noGrp="1"/>
          </p:cNvSpPr>
          <p:nvPr>
            <p:ph type="body" sz="half" idx="25"/>
          </p:nvPr>
        </p:nvSpPr>
        <p:spPr>
          <a:xfrm>
            <a:off x="6603275" y="3049737"/>
            <a:ext cx="3360420" cy="378142"/>
          </a:xfrm>
        </p:spPr>
        <p:txBody>
          <a:bodyPr/>
          <a:lstStyle>
            <a:lvl1pPr marL="0" indent="0">
              <a:buNone/>
              <a:defRPr sz="788" b="0"/>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52" name="Text Placeholder 3">
            <a:extLst>
              <a:ext uri="{FF2B5EF4-FFF2-40B4-BE49-F238E27FC236}">
                <a16:creationId xmlns:a16="http://schemas.microsoft.com/office/drawing/2014/main" id="{86BE3BC4-142A-42CD-BDF1-5DD67E3A2EB1}"/>
              </a:ext>
            </a:extLst>
          </p:cNvPr>
          <p:cNvSpPr>
            <a:spLocks noGrp="1"/>
          </p:cNvSpPr>
          <p:nvPr>
            <p:ph type="body" sz="half" idx="26"/>
          </p:nvPr>
        </p:nvSpPr>
        <p:spPr>
          <a:xfrm>
            <a:off x="6603275" y="3872792"/>
            <a:ext cx="3360420" cy="378142"/>
          </a:xfrm>
        </p:spPr>
        <p:txBody>
          <a:bodyPr/>
          <a:lstStyle>
            <a:lvl1pPr marL="0" indent="0">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53" name="Text Placeholder 3">
            <a:extLst>
              <a:ext uri="{FF2B5EF4-FFF2-40B4-BE49-F238E27FC236}">
                <a16:creationId xmlns:a16="http://schemas.microsoft.com/office/drawing/2014/main" id="{7803B8F2-7622-4D6C-B0CA-D865FEDECF3A}"/>
              </a:ext>
            </a:extLst>
          </p:cNvPr>
          <p:cNvSpPr>
            <a:spLocks noGrp="1"/>
          </p:cNvSpPr>
          <p:nvPr>
            <p:ph type="body" sz="half" idx="27"/>
          </p:nvPr>
        </p:nvSpPr>
        <p:spPr>
          <a:xfrm>
            <a:off x="6603275" y="4295702"/>
            <a:ext cx="3360420" cy="378142"/>
          </a:xfrm>
        </p:spPr>
        <p:txBody>
          <a:bodyPr/>
          <a:lstStyle>
            <a:lvl1pPr marL="0" indent="0">
              <a:buNone/>
              <a:defRPr sz="788" b="0"/>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54" name="Text Placeholder 3">
            <a:extLst>
              <a:ext uri="{FF2B5EF4-FFF2-40B4-BE49-F238E27FC236}">
                <a16:creationId xmlns:a16="http://schemas.microsoft.com/office/drawing/2014/main" id="{1046B2F5-0E71-48B0-B018-B6621F6E2861}"/>
              </a:ext>
            </a:extLst>
          </p:cNvPr>
          <p:cNvSpPr>
            <a:spLocks noGrp="1"/>
          </p:cNvSpPr>
          <p:nvPr>
            <p:ph type="body" sz="half" idx="28"/>
          </p:nvPr>
        </p:nvSpPr>
        <p:spPr>
          <a:xfrm>
            <a:off x="6603275" y="5112534"/>
            <a:ext cx="3360420" cy="378142"/>
          </a:xfrm>
        </p:spPr>
        <p:txBody>
          <a:bodyPr/>
          <a:lstStyle>
            <a:lvl1pPr marL="0" indent="0">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55" name="Text Placeholder 3">
            <a:extLst>
              <a:ext uri="{FF2B5EF4-FFF2-40B4-BE49-F238E27FC236}">
                <a16:creationId xmlns:a16="http://schemas.microsoft.com/office/drawing/2014/main" id="{50261437-0850-4988-BBB5-B7460C7D040B}"/>
              </a:ext>
            </a:extLst>
          </p:cNvPr>
          <p:cNvSpPr>
            <a:spLocks noGrp="1"/>
          </p:cNvSpPr>
          <p:nvPr>
            <p:ph type="body" sz="half" idx="29"/>
          </p:nvPr>
        </p:nvSpPr>
        <p:spPr>
          <a:xfrm>
            <a:off x="6603275" y="5535444"/>
            <a:ext cx="3360420" cy="378142"/>
          </a:xfrm>
        </p:spPr>
        <p:txBody>
          <a:bodyPr/>
          <a:lstStyle>
            <a:lvl1pPr marL="0" indent="0">
              <a:buNone/>
              <a:defRPr sz="788" b="0"/>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56" name="Text Placeholder 3">
            <a:extLst>
              <a:ext uri="{FF2B5EF4-FFF2-40B4-BE49-F238E27FC236}">
                <a16:creationId xmlns:a16="http://schemas.microsoft.com/office/drawing/2014/main" id="{F48C96DF-3451-481F-9547-79159B7B524B}"/>
              </a:ext>
            </a:extLst>
          </p:cNvPr>
          <p:cNvSpPr>
            <a:spLocks noGrp="1"/>
          </p:cNvSpPr>
          <p:nvPr>
            <p:ph type="body" sz="half" idx="30" hasCustomPrompt="1"/>
          </p:nvPr>
        </p:nvSpPr>
        <p:spPr>
          <a:xfrm>
            <a:off x="1939835" y="1425203"/>
            <a:ext cx="434340" cy="378142"/>
          </a:xfrm>
        </p:spPr>
        <p:style>
          <a:lnRef idx="2">
            <a:schemeClr val="accent1"/>
          </a:lnRef>
          <a:fillRef idx="1">
            <a:schemeClr val="lt1"/>
          </a:fillRef>
          <a:effectRef idx="0">
            <a:schemeClr val="accent1"/>
          </a:effectRef>
          <a:fontRef idx="none"/>
        </p:style>
        <p:txBody>
          <a:bodyPr anchor="ctr"/>
          <a:lstStyle>
            <a:lvl1pPr marL="0" indent="0" algn="ctr">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dirty="0"/>
              <a:t>#</a:t>
            </a:r>
          </a:p>
        </p:txBody>
      </p:sp>
      <p:sp>
        <p:nvSpPr>
          <p:cNvPr id="57" name="Text Placeholder 3">
            <a:extLst>
              <a:ext uri="{FF2B5EF4-FFF2-40B4-BE49-F238E27FC236}">
                <a16:creationId xmlns:a16="http://schemas.microsoft.com/office/drawing/2014/main" id="{7011F83F-E9BF-47CB-B646-7260D5332023}"/>
              </a:ext>
            </a:extLst>
          </p:cNvPr>
          <p:cNvSpPr>
            <a:spLocks noGrp="1"/>
          </p:cNvSpPr>
          <p:nvPr>
            <p:ph type="body" sz="half" idx="31" hasCustomPrompt="1"/>
          </p:nvPr>
        </p:nvSpPr>
        <p:spPr>
          <a:xfrm>
            <a:off x="1939835" y="2626065"/>
            <a:ext cx="434340" cy="378142"/>
          </a:xfrm>
        </p:spPr>
        <p:style>
          <a:lnRef idx="2">
            <a:schemeClr val="accent1"/>
          </a:lnRef>
          <a:fillRef idx="1">
            <a:schemeClr val="lt1"/>
          </a:fillRef>
          <a:effectRef idx="0">
            <a:schemeClr val="accent1"/>
          </a:effectRef>
          <a:fontRef idx="none"/>
        </p:style>
        <p:txBody>
          <a:bodyPr anchor="ctr"/>
          <a:lstStyle>
            <a:lvl1pPr marL="0" indent="0" algn="ctr">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dirty="0"/>
              <a:t>#</a:t>
            </a:r>
          </a:p>
        </p:txBody>
      </p:sp>
      <p:sp>
        <p:nvSpPr>
          <p:cNvPr id="58" name="Text Placeholder 3">
            <a:extLst>
              <a:ext uri="{FF2B5EF4-FFF2-40B4-BE49-F238E27FC236}">
                <a16:creationId xmlns:a16="http://schemas.microsoft.com/office/drawing/2014/main" id="{C303B0AD-AB69-458F-B5D7-2C38ADF63B14}"/>
              </a:ext>
            </a:extLst>
          </p:cNvPr>
          <p:cNvSpPr>
            <a:spLocks noGrp="1"/>
          </p:cNvSpPr>
          <p:nvPr>
            <p:ph type="body" sz="half" idx="32" hasCustomPrompt="1"/>
          </p:nvPr>
        </p:nvSpPr>
        <p:spPr>
          <a:xfrm>
            <a:off x="1939835" y="3872030"/>
            <a:ext cx="434340" cy="378142"/>
          </a:xfrm>
        </p:spPr>
        <p:style>
          <a:lnRef idx="2">
            <a:schemeClr val="accent1"/>
          </a:lnRef>
          <a:fillRef idx="1">
            <a:schemeClr val="lt1"/>
          </a:fillRef>
          <a:effectRef idx="0">
            <a:schemeClr val="accent1"/>
          </a:effectRef>
          <a:fontRef idx="none"/>
        </p:style>
        <p:txBody>
          <a:bodyPr anchor="ctr"/>
          <a:lstStyle>
            <a:lvl1pPr marL="0" indent="0" algn="ctr">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dirty="0"/>
              <a:t>#</a:t>
            </a:r>
          </a:p>
        </p:txBody>
      </p:sp>
      <p:sp>
        <p:nvSpPr>
          <p:cNvPr id="59" name="Text Placeholder 3">
            <a:extLst>
              <a:ext uri="{FF2B5EF4-FFF2-40B4-BE49-F238E27FC236}">
                <a16:creationId xmlns:a16="http://schemas.microsoft.com/office/drawing/2014/main" id="{5FC2A2F7-3882-4140-A614-0DAFCE64F93C}"/>
              </a:ext>
            </a:extLst>
          </p:cNvPr>
          <p:cNvSpPr>
            <a:spLocks noGrp="1"/>
          </p:cNvSpPr>
          <p:nvPr>
            <p:ph type="body" sz="half" idx="33" hasCustomPrompt="1"/>
          </p:nvPr>
        </p:nvSpPr>
        <p:spPr>
          <a:xfrm>
            <a:off x="1939835" y="5112534"/>
            <a:ext cx="434340" cy="378142"/>
          </a:xfrm>
        </p:spPr>
        <p:style>
          <a:lnRef idx="2">
            <a:schemeClr val="accent1"/>
          </a:lnRef>
          <a:fillRef idx="1">
            <a:schemeClr val="lt1"/>
          </a:fillRef>
          <a:effectRef idx="0">
            <a:schemeClr val="accent1"/>
          </a:effectRef>
          <a:fontRef idx="none"/>
        </p:style>
        <p:txBody>
          <a:bodyPr anchor="ctr"/>
          <a:lstStyle>
            <a:lvl1pPr marL="0" indent="0" algn="ctr">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dirty="0"/>
              <a:t>#</a:t>
            </a:r>
          </a:p>
        </p:txBody>
      </p:sp>
      <p:sp>
        <p:nvSpPr>
          <p:cNvPr id="60" name="Text Placeholder 3">
            <a:extLst>
              <a:ext uri="{FF2B5EF4-FFF2-40B4-BE49-F238E27FC236}">
                <a16:creationId xmlns:a16="http://schemas.microsoft.com/office/drawing/2014/main" id="{EFFAC756-40F5-400D-8BEF-78A6B5F20E5B}"/>
              </a:ext>
            </a:extLst>
          </p:cNvPr>
          <p:cNvSpPr>
            <a:spLocks noGrp="1"/>
          </p:cNvSpPr>
          <p:nvPr>
            <p:ph type="body" sz="half" idx="34" hasCustomPrompt="1"/>
          </p:nvPr>
        </p:nvSpPr>
        <p:spPr>
          <a:xfrm>
            <a:off x="6150647" y="1425203"/>
            <a:ext cx="434340" cy="378142"/>
          </a:xfrm>
        </p:spPr>
        <p:style>
          <a:lnRef idx="2">
            <a:schemeClr val="accent1"/>
          </a:lnRef>
          <a:fillRef idx="1">
            <a:schemeClr val="lt1"/>
          </a:fillRef>
          <a:effectRef idx="0">
            <a:schemeClr val="accent1"/>
          </a:effectRef>
          <a:fontRef idx="none"/>
        </p:style>
        <p:txBody>
          <a:bodyPr anchor="ctr"/>
          <a:lstStyle>
            <a:lvl1pPr marL="0" indent="0" algn="ctr">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dirty="0"/>
              <a:t>#</a:t>
            </a:r>
          </a:p>
        </p:txBody>
      </p:sp>
      <p:sp>
        <p:nvSpPr>
          <p:cNvPr id="61" name="Text Placeholder 3">
            <a:extLst>
              <a:ext uri="{FF2B5EF4-FFF2-40B4-BE49-F238E27FC236}">
                <a16:creationId xmlns:a16="http://schemas.microsoft.com/office/drawing/2014/main" id="{02D1DBF7-3EE7-4C9A-8CE0-BB8749D2DBA6}"/>
              </a:ext>
            </a:extLst>
          </p:cNvPr>
          <p:cNvSpPr>
            <a:spLocks noGrp="1"/>
          </p:cNvSpPr>
          <p:nvPr>
            <p:ph type="body" sz="half" idx="35" hasCustomPrompt="1"/>
          </p:nvPr>
        </p:nvSpPr>
        <p:spPr>
          <a:xfrm>
            <a:off x="6150647" y="2626065"/>
            <a:ext cx="434340" cy="378142"/>
          </a:xfrm>
        </p:spPr>
        <p:style>
          <a:lnRef idx="2">
            <a:schemeClr val="accent1"/>
          </a:lnRef>
          <a:fillRef idx="1">
            <a:schemeClr val="lt1"/>
          </a:fillRef>
          <a:effectRef idx="0">
            <a:schemeClr val="accent1"/>
          </a:effectRef>
          <a:fontRef idx="none"/>
        </p:style>
        <p:txBody>
          <a:bodyPr anchor="ctr"/>
          <a:lstStyle>
            <a:lvl1pPr marL="0" indent="0" algn="ctr">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dirty="0"/>
              <a:t>#</a:t>
            </a:r>
          </a:p>
        </p:txBody>
      </p:sp>
      <p:sp>
        <p:nvSpPr>
          <p:cNvPr id="62" name="Text Placeholder 3">
            <a:extLst>
              <a:ext uri="{FF2B5EF4-FFF2-40B4-BE49-F238E27FC236}">
                <a16:creationId xmlns:a16="http://schemas.microsoft.com/office/drawing/2014/main" id="{BDDB73F7-86CB-48CE-8A7F-83AB72910C50}"/>
              </a:ext>
            </a:extLst>
          </p:cNvPr>
          <p:cNvSpPr>
            <a:spLocks noGrp="1"/>
          </p:cNvSpPr>
          <p:nvPr>
            <p:ph type="body" sz="half" idx="36" hasCustomPrompt="1"/>
          </p:nvPr>
        </p:nvSpPr>
        <p:spPr>
          <a:xfrm>
            <a:off x="6150647" y="3872030"/>
            <a:ext cx="434340" cy="378142"/>
          </a:xfrm>
        </p:spPr>
        <p:style>
          <a:lnRef idx="2">
            <a:schemeClr val="accent1"/>
          </a:lnRef>
          <a:fillRef idx="1">
            <a:schemeClr val="lt1"/>
          </a:fillRef>
          <a:effectRef idx="0">
            <a:schemeClr val="accent1"/>
          </a:effectRef>
          <a:fontRef idx="none"/>
        </p:style>
        <p:txBody>
          <a:bodyPr anchor="ctr"/>
          <a:lstStyle>
            <a:lvl1pPr marL="0" indent="0" algn="ctr">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dirty="0"/>
              <a:t>#</a:t>
            </a:r>
          </a:p>
        </p:txBody>
      </p:sp>
      <p:sp>
        <p:nvSpPr>
          <p:cNvPr id="63" name="Text Placeholder 3">
            <a:extLst>
              <a:ext uri="{FF2B5EF4-FFF2-40B4-BE49-F238E27FC236}">
                <a16:creationId xmlns:a16="http://schemas.microsoft.com/office/drawing/2014/main" id="{03605BD8-DEE4-457D-910B-6DAD7DFCA1C9}"/>
              </a:ext>
            </a:extLst>
          </p:cNvPr>
          <p:cNvSpPr>
            <a:spLocks noGrp="1"/>
          </p:cNvSpPr>
          <p:nvPr>
            <p:ph type="body" sz="half" idx="37" hasCustomPrompt="1"/>
          </p:nvPr>
        </p:nvSpPr>
        <p:spPr>
          <a:xfrm>
            <a:off x="6150647" y="5112534"/>
            <a:ext cx="434340" cy="378142"/>
          </a:xfrm>
        </p:spPr>
        <p:style>
          <a:lnRef idx="2">
            <a:schemeClr val="accent1"/>
          </a:lnRef>
          <a:fillRef idx="1">
            <a:schemeClr val="lt1"/>
          </a:fillRef>
          <a:effectRef idx="0">
            <a:schemeClr val="accent1"/>
          </a:effectRef>
          <a:fontRef idx="none"/>
        </p:style>
        <p:txBody>
          <a:bodyPr anchor="ctr"/>
          <a:lstStyle>
            <a:lvl1pPr marL="0" indent="0" algn="ctr">
              <a:buNone/>
              <a:defRPr sz="900" b="1"/>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dirty="0"/>
              <a:t>#</a:t>
            </a:r>
          </a:p>
        </p:txBody>
      </p:sp>
    </p:spTree>
    <p:extLst>
      <p:ext uri="{BB962C8B-B14F-4D97-AF65-F5344CB8AC3E}">
        <p14:creationId xmlns:p14="http://schemas.microsoft.com/office/powerpoint/2010/main" val="4005039054"/>
      </p:ext>
    </p:extLst>
  </p:cSld>
  <p:clrMapOvr>
    <a:masterClrMapping/>
  </p:clrMapOvr>
</p:sldLayout>
</file>

<file path=ppt/slideLayouts/slideLayout27.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type="objTx" preserve="1">
  <p:cSld name="v1_Content with Caption - Red">
    <p:spTree>
      <p:nvGrpSpPr>
        <p:cNvPr id="1" name=""/>
        <p:cNvGrpSpPr/>
        <p:nvPr/>
      </p:nvGrpSpPr>
      <p:grpSpPr>
        <a:xfrm>
          <a:off x="0" y="0"/>
          <a:ext cx="0" cy="0"/>
          <a:chOff x="0" y="0"/>
          <a:chExt cx="0" cy="0"/>
        </a:xfrm>
      </p:grpSpPr>
      <p:sp>
        <p:nvSpPr>
          <p:cNvPr id="8" name="Rectangle 7"/>
          <p:cNvSpPr/>
          <p:nvPr userDrawn="1"/>
        </p:nvSpPr>
        <p:spPr>
          <a:xfrm>
            <a:off x="4766733" y="0"/>
            <a:ext cx="7425267" cy="685800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13"/>
          </a:p>
        </p:txBody>
      </p:sp>
      <p:sp>
        <p:nvSpPr>
          <p:cNvPr id="2" name="Title 1"/>
          <p:cNvSpPr>
            <a:spLocks noGrp="1"/>
          </p:cNvSpPr>
          <p:nvPr>
            <p:ph type="title"/>
          </p:nvPr>
        </p:nvSpPr>
        <p:spPr>
          <a:xfrm>
            <a:off x="609603" y="685810"/>
            <a:ext cx="4011084" cy="800099"/>
          </a:xfrm>
        </p:spPr>
        <p:txBody>
          <a:bodyPr anchor="t"/>
          <a:lstStyle>
            <a:lvl1pPr algn="l">
              <a:defRPr sz="1125" b="1"/>
            </a:lvl1pPr>
          </a:lstStyle>
          <a:p>
            <a:r>
              <a:rPr lang="en-US"/>
              <a:t>Click to edit Master title style</a:t>
            </a:r>
            <a:endParaRPr lang="en-US" dirty="0"/>
          </a:p>
        </p:txBody>
      </p:sp>
      <p:sp>
        <p:nvSpPr>
          <p:cNvPr id="3" name="Content Placeholder 2"/>
          <p:cNvSpPr>
            <a:spLocks noGrp="1"/>
          </p:cNvSpPr>
          <p:nvPr>
            <p:ph idx="1"/>
          </p:nvPr>
        </p:nvSpPr>
        <p:spPr>
          <a:xfrm>
            <a:off x="4907280" y="685801"/>
            <a:ext cx="6675120" cy="5130800"/>
          </a:xfrm>
        </p:spPr>
        <p:txBody>
          <a:bodyPr/>
          <a:lstStyle>
            <a:lvl1pPr>
              <a:buClr>
                <a:schemeClr val="accent5"/>
              </a:buClr>
              <a:defRPr sz="1239">
                <a:solidFill>
                  <a:schemeClr val="bg1"/>
                </a:solidFill>
              </a:defRPr>
            </a:lvl1pPr>
            <a:lvl2pPr>
              <a:buClr>
                <a:schemeClr val="accent5"/>
              </a:buClr>
              <a:defRPr sz="1125">
                <a:solidFill>
                  <a:schemeClr val="bg1"/>
                </a:solidFill>
              </a:defRPr>
            </a:lvl2pPr>
            <a:lvl3pPr>
              <a:buClr>
                <a:schemeClr val="accent5"/>
              </a:buClr>
              <a:defRPr sz="1125">
                <a:solidFill>
                  <a:schemeClr val="bg1"/>
                </a:solidFill>
              </a:defRPr>
            </a:lvl3pPr>
            <a:lvl4pPr>
              <a:buClr>
                <a:schemeClr val="accent5"/>
              </a:buClr>
              <a:defRPr sz="1125">
                <a:solidFill>
                  <a:schemeClr val="bg1"/>
                </a:solidFill>
              </a:defRPr>
            </a:lvl4pPr>
            <a:lvl5pPr>
              <a:buClr>
                <a:schemeClr val="accent5"/>
              </a:buClr>
              <a:defRPr sz="1125">
                <a:solidFill>
                  <a:schemeClr val="bg1"/>
                </a:solidFill>
              </a:defRPr>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595438"/>
            <a:ext cx="4011084" cy="4221164"/>
          </a:xfrm>
        </p:spPr>
        <p:txBody>
          <a:bodyPr/>
          <a:lstStyle>
            <a:lvl1pPr marL="0" indent="0">
              <a:buNone/>
              <a:defRPr sz="788"/>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6" name="Slide Number Placeholder 5"/>
          <p:cNvSpPr>
            <a:spLocks noGrp="1"/>
          </p:cNvSpPr>
          <p:nvPr>
            <p:ph type="sldNum" sz="quarter" idx="14"/>
          </p:nvPr>
        </p:nvSpPr>
        <p:spPr>
          <a:xfrm>
            <a:off x="4673600" y="6486788"/>
            <a:ext cx="284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a:p>
        </p:txBody>
      </p:sp>
      <p:pic>
        <p:nvPicPr>
          <p:cNvPr id="10" name="Picture 11">
            <a:extLst>
              <a:ext uri="{FF2B5EF4-FFF2-40B4-BE49-F238E27FC236}">
                <a16:creationId xmlns:a16="http://schemas.microsoft.com/office/drawing/2014/main" id="{C32A4C16-879D-4779-B84D-CF4FBB03AF19}"/>
              </a:ext>
            </a:extLst>
          </p:cNvPr>
          <p:cNvPicPr>
            <a:picLocks noChangeAspect="1"/>
          </p:cNvPicPr>
          <p:nvPr userDrawn="1"/>
        </p:nvPicPr>
        <p:blipFill>
          <a:blip r:embed="rId2">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10957564" y="6429176"/>
            <a:ext cx="960121" cy="38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9295136"/>
      </p:ext>
    </p:extLst>
  </p:cSld>
  <p:clrMapOvr>
    <a:masterClrMapping/>
  </p:clrMapOvr>
</p:sldLayout>
</file>

<file path=ppt/slideLayouts/slideLayout28.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type="objTx" preserve="1">
  <p:cSld name="v2_Content with Caption - Red">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D21923D9-672A-4B1F-B1F1-465C10EFC58A}"/>
              </a:ext>
            </a:extLst>
          </p:cNvPr>
          <p:cNvSpPr/>
          <p:nvPr userDrawn="1"/>
        </p:nvSpPr>
        <p:spPr>
          <a:xfrm flipH="1">
            <a:off x="2952749" y="-9521"/>
            <a:ext cx="9264651" cy="6874214"/>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11367 w 6820027"/>
              <a:gd name="connsiteY0" fmla="*/ 8807 h 6355882"/>
              <a:gd name="connsiteX1" fmla="*/ 4669106 w 6820027"/>
              <a:gd name="connsiteY1" fmla="*/ 0 h 6355882"/>
              <a:gd name="connsiteX2" fmla="*/ 6820027 w 6820027"/>
              <a:gd name="connsiteY2" fmla="*/ 6355882 h 6355882"/>
              <a:gd name="connsiteX3" fmla="*/ 0 w 6820027"/>
              <a:gd name="connsiteY3" fmla="*/ 6349697 h 6355882"/>
              <a:gd name="connsiteX4" fmla="*/ 11367 w 6820027"/>
              <a:gd name="connsiteY4" fmla="*/ 8807 h 635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027" h="6355882">
                <a:moveTo>
                  <a:pt x="11367" y="8807"/>
                </a:moveTo>
                <a:lnTo>
                  <a:pt x="4669106" y="0"/>
                </a:lnTo>
                <a:lnTo>
                  <a:pt x="6820027" y="6355882"/>
                </a:lnTo>
                <a:lnTo>
                  <a:pt x="0" y="6349697"/>
                </a:lnTo>
                <a:lnTo>
                  <a:pt x="11367" y="880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609603" y="685810"/>
            <a:ext cx="4011084" cy="800099"/>
          </a:xfrm>
        </p:spPr>
        <p:txBody>
          <a:bodyPr anchor="t"/>
          <a:lstStyle>
            <a:lvl1pPr algn="l">
              <a:defRPr sz="1125" b="1">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a:xfrm>
            <a:off x="5740400" y="685801"/>
            <a:ext cx="5842000" cy="5130800"/>
          </a:xfrm>
        </p:spPr>
        <p:txBody>
          <a:bodyPr/>
          <a:lstStyle>
            <a:lvl1pPr>
              <a:buClr>
                <a:schemeClr val="accent5"/>
              </a:buClr>
              <a:defRPr sz="1239">
                <a:solidFill>
                  <a:schemeClr val="bg1"/>
                </a:solidFill>
              </a:defRPr>
            </a:lvl1pPr>
            <a:lvl2pPr>
              <a:buClr>
                <a:schemeClr val="accent5"/>
              </a:buClr>
              <a:defRPr sz="1125">
                <a:solidFill>
                  <a:schemeClr val="bg1"/>
                </a:solidFill>
              </a:defRPr>
            </a:lvl2pPr>
            <a:lvl3pPr>
              <a:buClr>
                <a:schemeClr val="accent5"/>
              </a:buClr>
              <a:defRPr sz="1125">
                <a:solidFill>
                  <a:schemeClr val="bg1"/>
                </a:solidFill>
              </a:defRPr>
            </a:lvl3pPr>
            <a:lvl4pPr>
              <a:buClr>
                <a:schemeClr val="accent5"/>
              </a:buClr>
              <a:defRPr sz="1125">
                <a:solidFill>
                  <a:schemeClr val="bg1"/>
                </a:solidFill>
              </a:defRPr>
            </a:lvl4pPr>
            <a:lvl5pPr>
              <a:buClr>
                <a:schemeClr val="accent5"/>
              </a:buClr>
              <a:defRPr sz="1125">
                <a:solidFill>
                  <a:schemeClr val="bg1"/>
                </a:solidFill>
              </a:defRPr>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595438"/>
            <a:ext cx="4011084" cy="4221164"/>
          </a:xfrm>
        </p:spPr>
        <p:txBody>
          <a:bodyPr/>
          <a:lstStyle>
            <a:lvl1pPr marL="0" indent="0">
              <a:buNone/>
              <a:defRPr sz="788"/>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11" name="Slide Number Placeholder 5"/>
          <p:cNvSpPr>
            <a:spLocks noGrp="1"/>
          </p:cNvSpPr>
          <p:nvPr>
            <p:ph type="sldNum" sz="quarter" idx="14"/>
          </p:nvPr>
        </p:nvSpPr>
        <p:spPr>
          <a:xfrm>
            <a:off x="4673600" y="6486788"/>
            <a:ext cx="284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a:p>
        </p:txBody>
      </p:sp>
      <p:pic>
        <p:nvPicPr>
          <p:cNvPr id="8" name="Picture 11">
            <a:extLst>
              <a:ext uri="{FF2B5EF4-FFF2-40B4-BE49-F238E27FC236}">
                <a16:creationId xmlns:a16="http://schemas.microsoft.com/office/drawing/2014/main" id="{F3EAC659-8EF4-4225-A323-414A48719909}"/>
              </a:ext>
            </a:extLst>
          </p:cNvPr>
          <p:cNvPicPr>
            <a:picLocks noChangeAspect="1"/>
          </p:cNvPicPr>
          <p:nvPr userDrawn="1"/>
        </p:nvPicPr>
        <p:blipFill>
          <a:blip r:embed="rId2">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10957564" y="6429176"/>
            <a:ext cx="960121" cy="38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9541160"/>
      </p:ext>
    </p:extLst>
  </p:cSld>
  <p:clrMapOvr>
    <a:masterClrMapping/>
  </p:clrMapOvr>
</p:sldLayout>
</file>

<file path=ppt/slideLayouts/slideLayout29.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type="objTx" preserve="1">
  <p:cSld name="v1_Content with Caption - Teal">
    <p:spTree>
      <p:nvGrpSpPr>
        <p:cNvPr id="1" name=""/>
        <p:cNvGrpSpPr/>
        <p:nvPr/>
      </p:nvGrpSpPr>
      <p:grpSpPr>
        <a:xfrm>
          <a:off x="0" y="0"/>
          <a:ext cx="0" cy="0"/>
          <a:chOff x="0" y="0"/>
          <a:chExt cx="0" cy="0"/>
        </a:xfrm>
      </p:grpSpPr>
      <p:sp>
        <p:nvSpPr>
          <p:cNvPr id="8" name="Rectangle 7"/>
          <p:cNvSpPr/>
          <p:nvPr userDrawn="1"/>
        </p:nvSpPr>
        <p:spPr>
          <a:xfrm>
            <a:off x="4766733" y="0"/>
            <a:ext cx="7425267"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13"/>
          </a:p>
        </p:txBody>
      </p:sp>
      <p:sp>
        <p:nvSpPr>
          <p:cNvPr id="2" name="Title 1"/>
          <p:cNvSpPr>
            <a:spLocks noGrp="1"/>
          </p:cNvSpPr>
          <p:nvPr>
            <p:ph type="title"/>
          </p:nvPr>
        </p:nvSpPr>
        <p:spPr>
          <a:xfrm>
            <a:off x="609603" y="685810"/>
            <a:ext cx="4011084" cy="800099"/>
          </a:xfrm>
        </p:spPr>
        <p:txBody>
          <a:bodyPr anchor="t"/>
          <a:lstStyle>
            <a:lvl1pPr algn="l">
              <a:defRPr sz="1125" b="1">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4907280" y="685801"/>
            <a:ext cx="6675120" cy="5130800"/>
          </a:xfrm>
        </p:spPr>
        <p:txBody>
          <a:bodyPr/>
          <a:lstStyle>
            <a:lvl1pPr>
              <a:buClr>
                <a:schemeClr val="accent5"/>
              </a:buClr>
              <a:defRPr sz="1239">
                <a:solidFill>
                  <a:schemeClr val="bg1"/>
                </a:solidFill>
              </a:defRPr>
            </a:lvl1pPr>
            <a:lvl2pPr>
              <a:buClr>
                <a:schemeClr val="accent5"/>
              </a:buClr>
              <a:defRPr sz="1125">
                <a:solidFill>
                  <a:schemeClr val="bg1"/>
                </a:solidFill>
              </a:defRPr>
            </a:lvl2pPr>
            <a:lvl3pPr>
              <a:buClr>
                <a:schemeClr val="accent5"/>
              </a:buClr>
              <a:defRPr sz="1125">
                <a:solidFill>
                  <a:schemeClr val="bg1"/>
                </a:solidFill>
              </a:defRPr>
            </a:lvl3pPr>
            <a:lvl4pPr>
              <a:buClr>
                <a:schemeClr val="accent5"/>
              </a:buClr>
              <a:defRPr sz="1125">
                <a:solidFill>
                  <a:schemeClr val="bg1"/>
                </a:solidFill>
              </a:defRPr>
            </a:lvl4pPr>
            <a:lvl5pPr>
              <a:buClr>
                <a:schemeClr val="accent5"/>
              </a:buClr>
              <a:defRPr sz="1125">
                <a:solidFill>
                  <a:schemeClr val="bg1"/>
                </a:solidFill>
              </a:defRPr>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595438"/>
            <a:ext cx="4011084" cy="4221164"/>
          </a:xfrm>
        </p:spPr>
        <p:txBody>
          <a:bodyPr/>
          <a:lstStyle>
            <a:lvl1pPr marL="0" indent="0">
              <a:buNone/>
              <a:defRPr sz="788">
                <a:solidFill>
                  <a:schemeClr val="accent2"/>
                </a:solidFill>
              </a:defRPr>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6" name="Slide Number Placeholder 5"/>
          <p:cNvSpPr>
            <a:spLocks noGrp="1"/>
          </p:cNvSpPr>
          <p:nvPr>
            <p:ph type="sldNum" sz="quarter" idx="14"/>
          </p:nvPr>
        </p:nvSpPr>
        <p:spPr>
          <a:xfrm>
            <a:off x="4673600" y="6486788"/>
            <a:ext cx="284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a:p>
        </p:txBody>
      </p:sp>
      <p:pic>
        <p:nvPicPr>
          <p:cNvPr id="10" name="Picture 11">
            <a:extLst>
              <a:ext uri="{FF2B5EF4-FFF2-40B4-BE49-F238E27FC236}">
                <a16:creationId xmlns:a16="http://schemas.microsoft.com/office/drawing/2014/main" id="{373F7493-2D42-41A4-99CE-254356C793D3}"/>
              </a:ext>
            </a:extLst>
          </p:cNvPr>
          <p:cNvPicPr>
            <a:picLocks noChangeAspect="1"/>
          </p:cNvPicPr>
          <p:nvPr userDrawn="1"/>
        </p:nvPicPr>
        <p:blipFill>
          <a:blip r:embed="rId2">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10957564" y="6429176"/>
            <a:ext cx="960121" cy="38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395304"/>
      </p:ext>
    </p:extLst>
  </p:cSld>
  <p:clrMapOvr>
    <a:masterClrMapping/>
  </p:clrMapOvr>
</p:sldLayout>
</file>

<file path=ppt/slideLayouts/slideLayout3.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2_Title Page - Red">
    <p:spTree>
      <p:nvGrpSpPr>
        <p:cNvPr id="1" name=""/>
        <p:cNvGrpSpPr/>
        <p:nvPr/>
      </p:nvGrpSpPr>
      <p:grpSpPr>
        <a:xfrm>
          <a:off x="0" y="0"/>
          <a:ext cx="0" cy="0"/>
          <a:chOff x="0" y="0"/>
          <a:chExt cx="0" cy="0"/>
        </a:xfrm>
      </p:grpSpPr>
      <p:pic>
        <p:nvPicPr>
          <p:cNvPr id="14" name="Picture 12">
            <a:extLst>
              <a:ext uri="{FF2B5EF4-FFF2-40B4-BE49-F238E27FC236}">
                <a16:creationId xmlns:a16="http://schemas.microsoft.com/office/drawing/2014/main" id="{DD8AF6E0-7CDB-4438-9ADB-C1ED12667369}"/>
              </a:ext>
            </a:extLst>
          </p:cNvPr>
          <p:cNvPicPr>
            <a:picLocks noChangeAspect="1"/>
          </p:cNvPicPr>
          <p:nvPr userDrawn="1"/>
        </p:nvPicPr>
        <p:blipFill rotWithShape="1">
          <a:blip r:embed="rId2">
            <a:duotone>
              <a:schemeClr val="accent6">
                <a:shade val="45000"/>
                <a:satMod val="135000"/>
              </a:schemeClr>
              <a:prstClr val="white"/>
            </a:duotone>
          </a:blip>
          <a:srcRect l="3" t="15637" r="-2"/>
          <a:stretch/>
        </p:blipFill>
        <p:spPr bwMode="auto">
          <a:xfrm>
            <a:off x="0" y="-4922"/>
            <a:ext cx="12192000" cy="6863970"/>
          </a:xfrm>
          <a:prstGeom prst="rect">
            <a:avLst/>
          </a:prstGeom>
          <a:solidFill>
            <a:schemeClr val="bg1">
              <a:alpha val="32000"/>
            </a:schemeClr>
          </a:solidFill>
          <a:ln>
            <a:noFill/>
          </a:ln>
        </p:spPr>
      </p:pic>
      <p:sp>
        <p:nvSpPr>
          <p:cNvPr id="13" name="Rectangle 12">
            <a:extLst>
              <a:ext uri="{FF2B5EF4-FFF2-40B4-BE49-F238E27FC236}">
                <a16:creationId xmlns:a16="http://schemas.microsoft.com/office/drawing/2014/main" id="{3D975140-A3A0-4078-8208-138E52D428E5}"/>
              </a:ext>
            </a:extLst>
          </p:cNvPr>
          <p:cNvSpPr/>
          <p:nvPr userDrawn="1"/>
        </p:nvSpPr>
        <p:spPr>
          <a:xfrm>
            <a:off x="-8552" y="0"/>
            <a:ext cx="12200552" cy="6858000"/>
          </a:xfrm>
          <a:prstGeom prst="rect">
            <a:avLst/>
          </a:prstGeom>
          <a:solidFill>
            <a:schemeClr val="bg1">
              <a:alpha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a:p>
        </p:txBody>
      </p:sp>
      <p:sp>
        <p:nvSpPr>
          <p:cNvPr id="12" name="Rectangle 1">
            <a:extLst>
              <a:ext uri="{FF2B5EF4-FFF2-40B4-BE49-F238E27FC236}">
                <a16:creationId xmlns:a16="http://schemas.microsoft.com/office/drawing/2014/main" id="{EE5341BF-4C69-4963-8A66-A2B29A695703}"/>
              </a:ext>
            </a:extLst>
          </p:cNvPr>
          <p:cNvSpPr/>
          <p:nvPr userDrawn="1"/>
        </p:nvSpPr>
        <p:spPr>
          <a:xfrm>
            <a:off x="-10593" y="-7620"/>
            <a:ext cx="9763400" cy="6294124"/>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0 w 8540019"/>
              <a:gd name="connsiteY0" fmla="*/ 0 h 6347075"/>
              <a:gd name="connsiteX1" fmla="*/ 6101619 w 8540019"/>
              <a:gd name="connsiteY1" fmla="*/ 0 h 6347075"/>
              <a:gd name="connsiteX2" fmla="*/ 8540019 w 8540019"/>
              <a:gd name="connsiteY2" fmla="*/ 6347075 h 6347075"/>
              <a:gd name="connsiteX3" fmla="*/ 1719992 w 8540019"/>
              <a:gd name="connsiteY3" fmla="*/ 6340890 h 6347075"/>
              <a:gd name="connsiteX4" fmla="*/ 0 w 8540019"/>
              <a:gd name="connsiteY4" fmla="*/ 0 h 6347075"/>
              <a:gd name="connsiteX0" fmla="*/ 0 w 8540019"/>
              <a:gd name="connsiteY0" fmla="*/ 0 h 6349697"/>
              <a:gd name="connsiteX1" fmla="*/ 6101619 w 8540019"/>
              <a:gd name="connsiteY1" fmla="*/ 0 h 6349697"/>
              <a:gd name="connsiteX2" fmla="*/ 8540019 w 8540019"/>
              <a:gd name="connsiteY2" fmla="*/ 6347075 h 6349697"/>
              <a:gd name="connsiteX3" fmla="*/ 20256 w 8540019"/>
              <a:gd name="connsiteY3" fmla="*/ 6349697 h 6349697"/>
              <a:gd name="connsiteX4" fmla="*/ 0 w 8540019"/>
              <a:gd name="connsiteY4" fmla="*/ 0 h 6349697"/>
              <a:gd name="connsiteX0" fmla="*/ 0 w 8154218"/>
              <a:gd name="connsiteY0" fmla="*/ 0 h 6349697"/>
              <a:gd name="connsiteX1" fmla="*/ 6101619 w 8154218"/>
              <a:gd name="connsiteY1" fmla="*/ 0 h 6349697"/>
              <a:gd name="connsiteX2" fmla="*/ 8154218 w 8154218"/>
              <a:gd name="connsiteY2" fmla="*/ 6347075 h 6349697"/>
              <a:gd name="connsiteX3" fmla="*/ 20256 w 8154218"/>
              <a:gd name="connsiteY3" fmla="*/ 6349697 h 6349697"/>
              <a:gd name="connsiteX4" fmla="*/ 0 w 8154218"/>
              <a:gd name="connsiteY4" fmla="*/ 0 h 6349697"/>
              <a:gd name="connsiteX0" fmla="*/ 30341 w 8133962"/>
              <a:gd name="connsiteY0" fmla="*/ 0 h 6357394"/>
              <a:gd name="connsiteX1" fmla="*/ 6081363 w 8133962"/>
              <a:gd name="connsiteY1" fmla="*/ 7697 h 6357394"/>
              <a:gd name="connsiteX2" fmla="*/ 8133962 w 8133962"/>
              <a:gd name="connsiteY2" fmla="*/ 6354772 h 6357394"/>
              <a:gd name="connsiteX3" fmla="*/ 0 w 8133962"/>
              <a:gd name="connsiteY3" fmla="*/ 6357394 h 6357394"/>
              <a:gd name="connsiteX4" fmla="*/ 30341 w 8133962"/>
              <a:gd name="connsiteY4" fmla="*/ 0 h 6357394"/>
              <a:gd name="connsiteX0" fmla="*/ 0 w 8103621"/>
              <a:gd name="connsiteY0" fmla="*/ 0 h 6357394"/>
              <a:gd name="connsiteX1" fmla="*/ 6051022 w 8103621"/>
              <a:gd name="connsiteY1" fmla="*/ 7697 h 6357394"/>
              <a:gd name="connsiteX2" fmla="*/ 8103621 w 8103621"/>
              <a:gd name="connsiteY2" fmla="*/ 6354772 h 6357394"/>
              <a:gd name="connsiteX3" fmla="*/ 1282 w 8103621"/>
              <a:gd name="connsiteY3" fmla="*/ 6357394 h 6357394"/>
              <a:gd name="connsiteX4" fmla="*/ 0 w 8103621"/>
              <a:gd name="connsiteY4" fmla="*/ 0 h 635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621" h="6357394">
                <a:moveTo>
                  <a:pt x="0" y="0"/>
                </a:moveTo>
                <a:lnTo>
                  <a:pt x="6051022" y="7697"/>
                </a:lnTo>
                <a:lnTo>
                  <a:pt x="8103621" y="6354772"/>
                </a:lnTo>
                <a:lnTo>
                  <a:pt x="1282" y="6357394"/>
                </a:lnTo>
                <a:cubicBezTo>
                  <a:pt x="855" y="4238263"/>
                  <a:pt x="427" y="2119131"/>
                  <a:pt x="0" y="0"/>
                </a:cubicBezTo>
                <a:close/>
              </a:path>
            </a:pathLst>
          </a:cu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7" name="Picture 11"/>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6301" y="493713"/>
            <a:ext cx="2323647"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0" y="6448431"/>
            <a:ext cx="12192000" cy="187615"/>
          </a:xfrm>
          <a:prstGeom prst="rect">
            <a:avLst/>
          </a:prstGeom>
          <a:noFill/>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619" baseline="30000" dirty="0">
                <a:solidFill>
                  <a:schemeClr val="accent6"/>
                </a:solidFill>
              </a:rPr>
              <a:t>©</a:t>
            </a:r>
            <a:r>
              <a:rPr lang="en-US" altLang="en-US" sz="619" dirty="0">
                <a:solidFill>
                  <a:schemeClr val="accent6"/>
                </a:solidFill>
              </a:rPr>
              <a:t>Bradley </a:t>
            </a:r>
            <a:r>
              <a:rPr lang="en-US" altLang="en-US" sz="619" dirty="0" err="1">
                <a:solidFill>
                  <a:schemeClr val="accent6"/>
                </a:solidFill>
              </a:rPr>
              <a:t>Arant</a:t>
            </a:r>
            <a:r>
              <a:rPr lang="en-US" altLang="en-US" sz="619" dirty="0">
                <a:solidFill>
                  <a:schemeClr val="accent6"/>
                </a:solidFill>
              </a:rPr>
              <a:t> Boult Cummings LLP            Attorney-Client Privilege.</a:t>
            </a:r>
          </a:p>
        </p:txBody>
      </p:sp>
      <p:sp>
        <p:nvSpPr>
          <p:cNvPr id="15" name="Text Placeholder 14"/>
          <p:cNvSpPr>
            <a:spLocks noGrp="1"/>
          </p:cNvSpPr>
          <p:nvPr>
            <p:ph type="body" sz="quarter" idx="10"/>
          </p:nvPr>
        </p:nvSpPr>
        <p:spPr>
          <a:xfrm>
            <a:off x="1018709" y="1847145"/>
            <a:ext cx="7213600" cy="444500"/>
          </a:xfrm>
        </p:spPr>
        <p:txBody>
          <a:bodyPr lIns="0" tIns="0" rIns="0" bIns="0">
            <a:normAutofit/>
          </a:bodyPr>
          <a:lstStyle>
            <a:lvl1pPr>
              <a:buNone/>
              <a:defRPr sz="1351" baseline="0">
                <a:solidFill>
                  <a:schemeClr val="bg1"/>
                </a:solidFill>
                <a:latin typeface="Arial"/>
                <a:cs typeface="Arial"/>
              </a:defRPr>
            </a:lvl1pPr>
          </a:lstStyle>
          <a:p>
            <a:pPr lvl="0"/>
            <a:r>
              <a:rPr lang="en-US"/>
              <a:t>Click to edit Master text styles</a:t>
            </a:r>
          </a:p>
        </p:txBody>
      </p:sp>
      <p:sp>
        <p:nvSpPr>
          <p:cNvPr id="16" name="Text Placeholder 14"/>
          <p:cNvSpPr>
            <a:spLocks noGrp="1"/>
          </p:cNvSpPr>
          <p:nvPr>
            <p:ph type="body" sz="quarter" idx="11"/>
          </p:nvPr>
        </p:nvSpPr>
        <p:spPr>
          <a:xfrm>
            <a:off x="1018709" y="2291654"/>
            <a:ext cx="7213600" cy="2166055"/>
          </a:xfrm>
        </p:spPr>
        <p:txBody>
          <a:bodyPr lIns="0" tIns="0" rIns="0" bIns="0" anchor="ctr">
            <a:noAutofit/>
          </a:bodyPr>
          <a:lstStyle>
            <a:lvl1pPr marL="0" indent="0">
              <a:lnSpc>
                <a:spcPts val="2700"/>
              </a:lnSpc>
              <a:spcBef>
                <a:spcPts val="0"/>
              </a:spcBef>
              <a:buNone/>
              <a:defRPr sz="2475" b="1" baseline="0">
                <a:solidFill>
                  <a:schemeClr val="bg1"/>
                </a:solidFill>
                <a:latin typeface="Arial"/>
                <a:cs typeface="Arial"/>
              </a:defRPr>
            </a:lvl1pPr>
          </a:lstStyle>
          <a:p>
            <a:pPr lvl="0"/>
            <a:r>
              <a:rPr lang="en-US"/>
              <a:t>Click to edit Master text styles</a:t>
            </a:r>
          </a:p>
        </p:txBody>
      </p:sp>
      <p:sp>
        <p:nvSpPr>
          <p:cNvPr id="17" name="Text Placeholder 14"/>
          <p:cNvSpPr>
            <a:spLocks noGrp="1"/>
          </p:cNvSpPr>
          <p:nvPr>
            <p:ph type="body" sz="quarter" idx="12"/>
          </p:nvPr>
        </p:nvSpPr>
        <p:spPr>
          <a:xfrm>
            <a:off x="1018709" y="4525433"/>
            <a:ext cx="7213600" cy="444500"/>
          </a:xfrm>
        </p:spPr>
        <p:txBody>
          <a:bodyPr lIns="0" tIns="0" rIns="0" bIns="0">
            <a:normAutofit/>
          </a:bodyPr>
          <a:lstStyle>
            <a:lvl1pPr>
              <a:buNone/>
              <a:defRPr sz="1125" baseline="0">
                <a:solidFill>
                  <a:schemeClr val="bg1"/>
                </a:solidFill>
                <a:latin typeface="Arial"/>
                <a:cs typeface="Arial"/>
              </a:defRPr>
            </a:lvl1pPr>
          </a:lstStyle>
          <a:p>
            <a:pPr lvl="0"/>
            <a:r>
              <a:rPr lang="en-US"/>
              <a:t>Click to edit Master text styles</a:t>
            </a:r>
          </a:p>
        </p:txBody>
      </p:sp>
      <p:sp>
        <p:nvSpPr>
          <p:cNvPr id="18" name="Text Placeholder 14"/>
          <p:cNvSpPr>
            <a:spLocks noGrp="1"/>
          </p:cNvSpPr>
          <p:nvPr>
            <p:ph type="body" sz="quarter" idx="13"/>
          </p:nvPr>
        </p:nvSpPr>
        <p:spPr>
          <a:xfrm>
            <a:off x="1018709" y="5094289"/>
            <a:ext cx="7213600" cy="444500"/>
          </a:xfrm>
        </p:spPr>
        <p:txBody>
          <a:bodyPr lIns="0" tIns="0" rIns="0" bIns="0">
            <a:normAutofit/>
          </a:bodyPr>
          <a:lstStyle>
            <a:lvl1pPr>
              <a:buNone/>
              <a:defRPr sz="1351" i="1" baseline="0">
                <a:solidFill>
                  <a:schemeClr val="bg1"/>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1030937537"/>
      </p:ext>
    </p:extLst>
  </p:cSld>
  <p:clrMapOvr>
    <a:masterClrMapping/>
  </p:clrMapOvr>
</p:sldLayout>
</file>

<file path=ppt/slideLayouts/slideLayout30.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type="objTx" preserve="1">
  <p:cSld name="v2_Content with Caption - Teal">
    <p:spTree>
      <p:nvGrpSpPr>
        <p:cNvPr id="1" name=""/>
        <p:cNvGrpSpPr/>
        <p:nvPr/>
      </p:nvGrpSpPr>
      <p:grpSpPr>
        <a:xfrm>
          <a:off x="0" y="0"/>
          <a:ext cx="0" cy="0"/>
          <a:chOff x="0" y="0"/>
          <a:chExt cx="0" cy="0"/>
        </a:xfrm>
      </p:grpSpPr>
      <p:sp>
        <p:nvSpPr>
          <p:cNvPr id="9" name="Rectangle 1">
            <a:extLst>
              <a:ext uri="{FF2B5EF4-FFF2-40B4-BE49-F238E27FC236}">
                <a16:creationId xmlns:a16="http://schemas.microsoft.com/office/drawing/2014/main" id="{E8B4619F-C2E6-493C-9B31-1E2E655C2B68}"/>
              </a:ext>
            </a:extLst>
          </p:cNvPr>
          <p:cNvSpPr/>
          <p:nvPr userDrawn="1"/>
        </p:nvSpPr>
        <p:spPr>
          <a:xfrm flipH="1">
            <a:off x="2952749" y="-9521"/>
            <a:ext cx="9264651" cy="6874214"/>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11367 w 6820027"/>
              <a:gd name="connsiteY0" fmla="*/ 8807 h 6355882"/>
              <a:gd name="connsiteX1" fmla="*/ 4669106 w 6820027"/>
              <a:gd name="connsiteY1" fmla="*/ 0 h 6355882"/>
              <a:gd name="connsiteX2" fmla="*/ 6820027 w 6820027"/>
              <a:gd name="connsiteY2" fmla="*/ 6355882 h 6355882"/>
              <a:gd name="connsiteX3" fmla="*/ 0 w 6820027"/>
              <a:gd name="connsiteY3" fmla="*/ 6349697 h 6355882"/>
              <a:gd name="connsiteX4" fmla="*/ 11367 w 6820027"/>
              <a:gd name="connsiteY4" fmla="*/ 8807 h 635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027" h="6355882">
                <a:moveTo>
                  <a:pt x="11367" y="8807"/>
                </a:moveTo>
                <a:lnTo>
                  <a:pt x="4669106" y="0"/>
                </a:lnTo>
                <a:lnTo>
                  <a:pt x="6820027" y="6355882"/>
                </a:lnTo>
                <a:lnTo>
                  <a:pt x="0" y="6349697"/>
                </a:lnTo>
                <a:lnTo>
                  <a:pt x="11367" y="880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609603" y="685810"/>
            <a:ext cx="4011084" cy="800099"/>
          </a:xfrm>
        </p:spPr>
        <p:txBody>
          <a:bodyPr anchor="t"/>
          <a:lstStyle>
            <a:lvl1pPr algn="l">
              <a:defRPr sz="1125" b="1">
                <a:solidFill>
                  <a:schemeClr val="accent2"/>
                </a:solidFill>
              </a:defRPr>
            </a:lvl1pPr>
          </a:lstStyle>
          <a:p>
            <a:r>
              <a:rPr lang="en-US"/>
              <a:t>Click to edit Master title style</a:t>
            </a:r>
            <a:endParaRPr lang="en-US" dirty="0"/>
          </a:p>
        </p:txBody>
      </p:sp>
      <p:sp>
        <p:nvSpPr>
          <p:cNvPr id="3" name="Content Placeholder 2"/>
          <p:cNvSpPr>
            <a:spLocks noGrp="1"/>
          </p:cNvSpPr>
          <p:nvPr>
            <p:ph idx="1"/>
          </p:nvPr>
        </p:nvSpPr>
        <p:spPr>
          <a:xfrm>
            <a:off x="5740400" y="685801"/>
            <a:ext cx="5842000" cy="5130800"/>
          </a:xfrm>
        </p:spPr>
        <p:txBody>
          <a:bodyPr/>
          <a:lstStyle>
            <a:lvl1pPr>
              <a:buClr>
                <a:schemeClr val="accent5"/>
              </a:buClr>
              <a:defRPr sz="1239">
                <a:solidFill>
                  <a:schemeClr val="bg1"/>
                </a:solidFill>
              </a:defRPr>
            </a:lvl1pPr>
            <a:lvl2pPr>
              <a:buClr>
                <a:schemeClr val="accent5"/>
              </a:buClr>
              <a:defRPr sz="1125">
                <a:solidFill>
                  <a:schemeClr val="bg1"/>
                </a:solidFill>
              </a:defRPr>
            </a:lvl2pPr>
            <a:lvl3pPr>
              <a:buClr>
                <a:schemeClr val="accent5"/>
              </a:buClr>
              <a:defRPr sz="1125">
                <a:solidFill>
                  <a:schemeClr val="bg1"/>
                </a:solidFill>
              </a:defRPr>
            </a:lvl3pPr>
            <a:lvl4pPr>
              <a:buClr>
                <a:schemeClr val="accent5"/>
              </a:buClr>
              <a:defRPr sz="1125">
                <a:solidFill>
                  <a:schemeClr val="bg1"/>
                </a:solidFill>
              </a:defRPr>
            </a:lvl4pPr>
            <a:lvl5pPr>
              <a:buClr>
                <a:schemeClr val="accent5"/>
              </a:buClr>
              <a:defRPr sz="1125">
                <a:solidFill>
                  <a:schemeClr val="bg1"/>
                </a:solidFill>
              </a:defRPr>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595438"/>
            <a:ext cx="4011084" cy="4221164"/>
          </a:xfrm>
        </p:spPr>
        <p:txBody>
          <a:bodyPr/>
          <a:lstStyle>
            <a:lvl1pPr marL="0" indent="0">
              <a:buNone/>
              <a:defRPr sz="788">
                <a:solidFill>
                  <a:schemeClr val="accent2"/>
                </a:solidFill>
              </a:defRPr>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11" name="Slide Number Placeholder 5"/>
          <p:cNvSpPr>
            <a:spLocks noGrp="1"/>
          </p:cNvSpPr>
          <p:nvPr>
            <p:ph type="sldNum" sz="quarter" idx="14"/>
          </p:nvPr>
        </p:nvSpPr>
        <p:spPr>
          <a:xfrm>
            <a:off x="4673600" y="6486788"/>
            <a:ext cx="284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a:p>
        </p:txBody>
      </p:sp>
      <p:pic>
        <p:nvPicPr>
          <p:cNvPr id="8" name="Picture 11">
            <a:extLst>
              <a:ext uri="{FF2B5EF4-FFF2-40B4-BE49-F238E27FC236}">
                <a16:creationId xmlns:a16="http://schemas.microsoft.com/office/drawing/2014/main" id="{CC6DC2CA-273E-45CB-99D2-35A5DFE9B8C0}"/>
              </a:ext>
            </a:extLst>
          </p:cNvPr>
          <p:cNvPicPr>
            <a:picLocks noChangeAspect="1"/>
          </p:cNvPicPr>
          <p:nvPr userDrawn="1"/>
        </p:nvPicPr>
        <p:blipFill>
          <a:blip r:embed="rId2">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10957564" y="6429176"/>
            <a:ext cx="960121" cy="38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739891"/>
      </p:ext>
    </p:extLst>
  </p:cSld>
  <p:clrMapOvr>
    <a:masterClrMapping/>
  </p:clrMapOvr>
</p:sldLayout>
</file>

<file path=ppt/slideLayouts/slideLayout3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type="objTx" preserve="1">
  <p:cSld name="v1_Content with Caption - Gray">
    <p:spTree>
      <p:nvGrpSpPr>
        <p:cNvPr id="1" name=""/>
        <p:cNvGrpSpPr/>
        <p:nvPr/>
      </p:nvGrpSpPr>
      <p:grpSpPr>
        <a:xfrm>
          <a:off x="0" y="0"/>
          <a:ext cx="0" cy="0"/>
          <a:chOff x="0" y="0"/>
          <a:chExt cx="0" cy="0"/>
        </a:xfrm>
      </p:grpSpPr>
      <p:sp>
        <p:nvSpPr>
          <p:cNvPr id="8" name="Rectangle 7"/>
          <p:cNvSpPr/>
          <p:nvPr userDrawn="1"/>
        </p:nvSpPr>
        <p:spPr>
          <a:xfrm>
            <a:off x="4766733" y="0"/>
            <a:ext cx="7425267" cy="6858000"/>
          </a:xfrm>
          <a:prstGeom prst="rect">
            <a:avLst/>
          </a:prstGeom>
          <a:solidFill>
            <a:schemeClr val="accent6">
              <a:lumMod val="85000"/>
              <a:lumOff val="1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13"/>
          </a:p>
        </p:txBody>
      </p:sp>
      <p:sp>
        <p:nvSpPr>
          <p:cNvPr id="2" name="Title 1"/>
          <p:cNvSpPr>
            <a:spLocks noGrp="1"/>
          </p:cNvSpPr>
          <p:nvPr>
            <p:ph type="title"/>
          </p:nvPr>
        </p:nvSpPr>
        <p:spPr>
          <a:xfrm>
            <a:off x="609603" y="685810"/>
            <a:ext cx="4011084" cy="800099"/>
          </a:xfrm>
        </p:spPr>
        <p:txBody>
          <a:bodyPr anchor="t"/>
          <a:lstStyle>
            <a:lvl1pPr algn="l">
              <a:defRPr sz="1125" b="1">
                <a:solidFill>
                  <a:schemeClr val="accent6">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907280" y="685801"/>
            <a:ext cx="6675120" cy="5130800"/>
          </a:xfrm>
        </p:spPr>
        <p:txBody>
          <a:bodyPr/>
          <a:lstStyle>
            <a:lvl1pPr>
              <a:buClr>
                <a:schemeClr val="accent5"/>
              </a:buClr>
              <a:defRPr sz="1239">
                <a:solidFill>
                  <a:schemeClr val="bg1"/>
                </a:solidFill>
              </a:defRPr>
            </a:lvl1pPr>
            <a:lvl2pPr>
              <a:buClr>
                <a:schemeClr val="accent5"/>
              </a:buClr>
              <a:defRPr sz="1125">
                <a:solidFill>
                  <a:schemeClr val="bg1"/>
                </a:solidFill>
              </a:defRPr>
            </a:lvl2pPr>
            <a:lvl3pPr>
              <a:buClr>
                <a:schemeClr val="accent5"/>
              </a:buClr>
              <a:defRPr sz="1125">
                <a:solidFill>
                  <a:schemeClr val="bg1"/>
                </a:solidFill>
              </a:defRPr>
            </a:lvl3pPr>
            <a:lvl4pPr>
              <a:buClr>
                <a:schemeClr val="accent5"/>
              </a:buClr>
              <a:defRPr sz="1125">
                <a:solidFill>
                  <a:schemeClr val="bg1"/>
                </a:solidFill>
              </a:defRPr>
            </a:lvl4pPr>
            <a:lvl5pPr>
              <a:buClr>
                <a:schemeClr val="accent5"/>
              </a:buClr>
              <a:defRPr sz="1125">
                <a:solidFill>
                  <a:schemeClr val="bg1"/>
                </a:solidFill>
              </a:defRPr>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595438"/>
            <a:ext cx="4011084" cy="4221164"/>
          </a:xfrm>
        </p:spPr>
        <p:txBody>
          <a:bodyPr/>
          <a:lstStyle>
            <a:lvl1pPr marL="0" indent="0">
              <a:buNone/>
              <a:defRPr sz="788">
                <a:solidFill>
                  <a:schemeClr val="accent6">
                    <a:lumMod val="75000"/>
                    <a:lumOff val="25000"/>
                  </a:schemeClr>
                </a:solidFill>
              </a:defRPr>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6" name="Slide Number Placeholder 5"/>
          <p:cNvSpPr>
            <a:spLocks noGrp="1"/>
          </p:cNvSpPr>
          <p:nvPr>
            <p:ph type="sldNum" sz="quarter" idx="14"/>
          </p:nvPr>
        </p:nvSpPr>
        <p:spPr>
          <a:xfrm>
            <a:off x="4673600" y="6486788"/>
            <a:ext cx="284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a:p>
        </p:txBody>
      </p:sp>
      <p:pic>
        <p:nvPicPr>
          <p:cNvPr id="10" name="Picture 11">
            <a:extLst>
              <a:ext uri="{FF2B5EF4-FFF2-40B4-BE49-F238E27FC236}">
                <a16:creationId xmlns:a16="http://schemas.microsoft.com/office/drawing/2014/main" id="{77432743-0551-4A58-A277-447FBCD30C2B}"/>
              </a:ext>
            </a:extLst>
          </p:cNvPr>
          <p:cNvPicPr>
            <a:picLocks noChangeAspect="1"/>
          </p:cNvPicPr>
          <p:nvPr userDrawn="1"/>
        </p:nvPicPr>
        <p:blipFill>
          <a:blip r:embed="rId2">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10957564" y="6429176"/>
            <a:ext cx="960121" cy="38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599487"/>
      </p:ext>
    </p:extLst>
  </p:cSld>
  <p:clrMapOvr>
    <a:masterClrMapping/>
  </p:clrMapOvr>
</p:sldLayout>
</file>

<file path=ppt/slideLayouts/slideLayout32.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type="objTx" preserve="1">
  <p:cSld name="v2_Content with Caption - Gray">
    <p:spTree>
      <p:nvGrpSpPr>
        <p:cNvPr id="1" name=""/>
        <p:cNvGrpSpPr/>
        <p:nvPr/>
      </p:nvGrpSpPr>
      <p:grpSpPr>
        <a:xfrm>
          <a:off x="0" y="0"/>
          <a:ext cx="0" cy="0"/>
          <a:chOff x="0" y="0"/>
          <a:chExt cx="0" cy="0"/>
        </a:xfrm>
      </p:grpSpPr>
      <p:sp>
        <p:nvSpPr>
          <p:cNvPr id="10" name="Rectangle 1"/>
          <p:cNvSpPr/>
          <p:nvPr userDrawn="1"/>
        </p:nvSpPr>
        <p:spPr>
          <a:xfrm flipH="1">
            <a:off x="2952749" y="-9521"/>
            <a:ext cx="9264651" cy="6874214"/>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11367 w 6820027"/>
              <a:gd name="connsiteY0" fmla="*/ 8807 h 6355882"/>
              <a:gd name="connsiteX1" fmla="*/ 4669106 w 6820027"/>
              <a:gd name="connsiteY1" fmla="*/ 0 h 6355882"/>
              <a:gd name="connsiteX2" fmla="*/ 6820027 w 6820027"/>
              <a:gd name="connsiteY2" fmla="*/ 6355882 h 6355882"/>
              <a:gd name="connsiteX3" fmla="*/ 0 w 6820027"/>
              <a:gd name="connsiteY3" fmla="*/ 6349697 h 6355882"/>
              <a:gd name="connsiteX4" fmla="*/ 11367 w 6820027"/>
              <a:gd name="connsiteY4" fmla="*/ 8807 h 635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027" h="6355882">
                <a:moveTo>
                  <a:pt x="11367" y="8807"/>
                </a:moveTo>
                <a:lnTo>
                  <a:pt x="4669106" y="0"/>
                </a:lnTo>
                <a:lnTo>
                  <a:pt x="6820027" y="6355882"/>
                </a:lnTo>
                <a:lnTo>
                  <a:pt x="0" y="6349697"/>
                </a:lnTo>
                <a:lnTo>
                  <a:pt x="11367" y="8807"/>
                </a:lnTo>
                <a:close/>
              </a:path>
            </a:pathLst>
          </a:custGeom>
          <a:solidFill>
            <a:schemeClr val="accent6">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609603" y="685810"/>
            <a:ext cx="4011084" cy="800099"/>
          </a:xfrm>
        </p:spPr>
        <p:txBody>
          <a:bodyPr anchor="t"/>
          <a:lstStyle>
            <a:lvl1pPr algn="l">
              <a:defRPr sz="1125" b="1">
                <a:solidFill>
                  <a:schemeClr val="accent6">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5740400" y="685801"/>
            <a:ext cx="5842000" cy="5130800"/>
          </a:xfrm>
        </p:spPr>
        <p:txBody>
          <a:bodyPr/>
          <a:lstStyle>
            <a:lvl1pPr>
              <a:buClr>
                <a:schemeClr val="accent5"/>
              </a:buClr>
              <a:defRPr sz="1239">
                <a:solidFill>
                  <a:schemeClr val="bg1"/>
                </a:solidFill>
              </a:defRPr>
            </a:lvl1pPr>
            <a:lvl2pPr>
              <a:buClr>
                <a:schemeClr val="accent5"/>
              </a:buClr>
              <a:defRPr sz="1125">
                <a:solidFill>
                  <a:schemeClr val="bg1"/>
                </a:solidFill>
              </a:defRPr>
            </a:lvl2pPr>
            <a:lvl3pPr>
              <a:buClr>
                <a:schemeClr val="accent5"/>
              </a:buClr>
              <a:defRPr sz="1125">
                <a:solidFill>
                  <a:schemeClr val="bg1"/>
                </a:solidFill>
              </a:defRPr>
            </a:lvl3pPr>
            <a:lvl4pPr>
              <a:buClr>
                <a:schemeClr val="accent5"/>
              </a:buClr>
              <a:defRPr sz="1125">
                <a:solidFill>
                  <a:schemeClr val="bg1"/>
                </a:solidFill>
              </a:defRPr>
            </a:lvl4pPr>
            <a:lvl5pPr>
              <a:buClr>
                <a:schemeClr val="accent5"/>
              </a:buClr>
              <a:defRPr sz="1125">
                <a:solidFill>
                  <a:schemeClr val="bg1"/>
                </a:solidFill>
              </a:defRPr>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595438"/>
            <a:ext cx="4011084" cy="4221164"/>
          </a:xfrm>
        </p:spPr>
        <p:txBody>
          <a:bodyPr/>
          <a:lstStyle>
            <a:lvl1pPr marL="0" indent="0">
              <a:buNone/>
              <a:defRPr sz="788">
                <a:solidFill>
                  <a:schemeClr val="accent6">
                    <a:lumMod val="75000"/>
                    <a:lumOff val="25000"/>
                  </a:schemeClr>
                </a:solidFill>
              </a:defRPr>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11" name="Slide Number Placeholder 5"/>
          <p:cNvSpPr>
            <a:spLocks noGrp="1"/>
          </p:cNvSpPr>
          <p:nvPr>
            <p:ph type="sldNum" sz="quarter" idx="14"/>
          </p:nvPr>
        </p:nvSpPr>
        <p:spPr>
          <a:xfrm>
            <a:off x="4673600" y="6486788"/>
            <a:ext cx="284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675">
                <a:solidFill>
                  <a:schemeClr val="bg1"/>
                </a:solidFill>
              </a:defRPr>
            </a:lvl1pPr>
          </a:lstStyle>
          <a:p>
            <a:pPr>
              <a:defRPr/>
            </a:pPr>
            <a:fld id="{4C1BDD17-827B-4C89-849C-876843A7E761}" type="slidenum">
              <a:rPr lang="en-US" altLang="en-US" smtClean="0"/>
              <a:pPr>
                <a:defRPr/>
              </a:pPr>
              <a:t>‹#›</a:t>
            </a:fld>
            <a:endParaRPr lang="en-US" altLang="en-US"/>
          </a:p>
        </p:txBody>
      </p:sp>
      <p:pic>
        <p:nvPicPr>
          <p:cNvPr id="8" name="Picture 11">
            <a:extLst>
              <a:ext uri="{FF2B5EF4-FFF2-40B4-BE49-F238E27FC236}">
                <a16:creationId xmlns:a16="http://schemas.microsoft.com/office/drawing/2014/main" id="{02F1DC19-31D3-47BC-9A34-84AAD451E419}"/>
              </a:ext>
            </a:extLst>
          </p:cNvPr>
          <p:cNvPicPr>
            <a:picLocks noChangeAspect="1"/>
          </p:cNvPicPr>
          <p:nvPr userDrawn="1"/>
        </p:nvPicPr>
        <p:blipFill>
          <a:blip r:embed="rId2">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10957564" y="6429176"/>
            <a:ext cx="960121" cy="38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12973"/>
      </p:ext>
    </p:extLst>
  </p:cSld>
  <p:clrMapOvr>
    <a:masterClrMapping/>
  </p:clrMapOvr>
</p:sldLayout>
</file>

<file path=ppt/slideLayouts/slideLayout33.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4_Section Header - Re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D358DD11-1C6A-4C75-91BD-7A5484C23E05}"/>
              </a:ext>
            </a:extLst>
          </p:cNvPr>
          <p:cNvPicPr>
            <a:picLocks noChangeAspect="1"/>
          </p:cNvPicPr>
          <p:nvPr userDrawn="1"/>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0082" t="734" r="9777" b="766"/>
          <a:stretch/>
        </p:blipFill>
        <p:spPr bwMode="auto">
          <a:xfrm>
            <a:off x="0" y="0"/>
            <a:ext cx="12192000" cy="6858000"/>
          </a:xfrm>
          <a:prstGeom prst="rect">
            <a:avLst/>
          </a:prstGeom>
          <a:solidFill>
            <a:schemeClr val="bg1">
              <a:alpha val="32000"/>
            </a:schemeClr>
          </a:solidFill>
          <a:ln>
            <a:noFill/>
          </a:ln>
        </p:spPr>
      </p:pic>
      <p:sp>
        <p:nvSpPr>
          <p:cNvPr id="13" name="Rectangle 12">
            <a:extLst>
              <a:ext uri="{FF2B5EF4-FFF2-40B4-BE49-F238E27FC236}">
                <a16:creationId xmlns:a16="http://schemas.microsoft.com/office/drawing/2014/main" id="{6010923E-7216-4553-A5C5-971B66003F96}"/>
              </a:ext>
            </a:extLst>
          </p:cNvPr>
          <p:cNvSpPr/>
          <p:nvPr userDrawn="1"/>
        </p:nvSpPr>
        <p:spPr>
          <a:xfrm>
            <a:off x="-8552" y="-9524"/>
            <a:ext cx="12211147" cy="6867524"/>
          </a:xfrm>
          <a:prstGeom prst="rect">
            <a:avLst/>
          </a:prstGeom>
          <a:solidFill>
            <a:schemeClr val="bg1">
              <a:alpha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a:p>
        </p:txBody>
      </p:sp>
      <p:sp>
        <p:nvSpPr>
          <p:cNvPr id="6" name="Rectangle 1">
            <a:extLst>
              <a:ext uri="{FF2B5EF4-FFF2-40B4-BE49-F238E27FC236}">
                <a16:creationId xmlns:a16="http://schemas.microsoft.com/office/drawing/2014/main" id="{7ADE6F14-5850-40A3-98CA-FD7DFB04FF18}"/>
              </a:ext>
            </a:extLst>
          </p:cNvPr>
          <p:cNvSpPr/>
          <p:nvPr userDrawn="1"/>
        </p:nvSpPr>
        <p:spPr>
          <a:xfrm>
            <a:off x="-10590" y="-9524"/>
            <a:ext cx="10156079" cy="6891200"/>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0 w 8540019"/>
              <a:gd name="connsiteY0" fmla="*/ 0 h 6347075"/>
              <a:gd name="connsiteX1" fmla="*/ 6101619 w 8540019"/>
              <a:gd name="connsiteY1" fmla="*/ 0 h 6347075"/>
              <a:gd name="connsiteX2" fmla="*/ 8540019 w 8540019"/>
              <a:gd name="connsiteY2" fmla="*/ 6347075 h 6347075"/>
              <a:gd name="connsiteX3" fmla="*/ 1719992 w 8540019"/>
              <a:gd name="connsiteY3" fmla="*/ 6340890 h 6347075"/>
              <a:gd name="connsiteX4" fmla="*/ 0 w 8540019"/>
              <a:gd name="connsiteY4" fmla="*/ 0 h 6347075"/>
              <a:gd name="connsiteX0" fmla="*/ 0 w 8540019"/>
              <a:gd name="connsiteY0" fmla="*/ 0 h 6349697"/>
              <a:gd name="connsiteX1" fmla="*/ 6101619 w 8540019"/>
              <a:gd name="connsiteY1" fmla="*/ 0 h 6349697"/>
              <a:gd name="connsiteX2" fmla="*/ 8540019 w 8540019"/>
              <a:gd name="connsiteY2" fmla="*/ 6347075 h 6349697"/>
              <a:gd name="connsiteX3" fmla="*/ 20256 w 8540019"/>
              <a:gd name="connsiteY3" fmla="*/ 6349697 h 6349697"/>
              <a:gd name="connsiteX4" fmla="*/ 0 w 8540019"/>
              <a:gd name="connsiteY4" fmla="*/ 0 h 6349697"/>
              <a:gd name="connsiteX0" fmla="*/ 0 w 8154218"/>
              <a:gd name="connsiteY0" fmla="*/ 0 h 6349697"/>
              <a:gd name="connsiteX1" fmla="*/ 6101619 w 8154218"/>
              <a:gd name="connsiteY1" fmla="*/ 0 h 6349697"/>
              <a:gd name="connsiteX2" fmla="*/ 8154218 w 8154218"/>
              <a:gd name="connsiteY2" fmla="*/ 6347075 h 6349697"/>
              <a:gd name="connsiteX3" fmla="*/ 20256 w 8154218"/>
              <a:gd name="connsiteY3" fmla="*/ 6349697 h 6349697"/>
              <a:gd name="connsiteX4" fmla="*/ 0 w 8154218"/>
              <a:gd name="connsiteY4" fmla="*/ 0 h 6349697"/>
              <a:gd name="connsiteX0" fmla="*/ 30341 w 8133962"/>
              <a:gd name="connsiteY0" fmla="*/ 0 h 6357394"/>
              <a:gd name="connsiteX1" fmla="*/ 6081363 w 8133962"/>
              <a:gd name="connsiteY1" fmla="*/ 7697 h 6357394"/>
              <a:gd name="connsiteX2" fmla="*/ 8133962 w 8133962"/>
              <a:gd name="connsiteY2" fmla="*/ 6354772 h 6357394"/>
              <a:gd name="connsiteX3" fmla="*/ 0 w 8133962"/>
              <a:gd name="connsiteY3" fmla="*/ 6357394 h 6357394"/>
              <a:gd name="connsiteX4" fmla="*/ 30341 w 8133962"/>
              <a:gd name="connsiteY4" fmla="*/ 0 h 6357394"/>
              <a:gd name="connsiteX0" fmla="*/ 0 w 8103621"/>
              <a:gd name="connsiteY0" fmla="*/ 0 h 6357394"/>
              <a:gd name="connsiteX1" fmla="*/ 6051022 w 8103621"/>
              <a:gd name="connsiteY1" fmla="*/ 7697 h 6357394"/>
              <a:gd name="connsiteX2" fmla="*/ 8103621 w 8103621"/>
              <a:gd name="connsiteY2" fmla="*/ 6354772 h 6357394"/>
              <a:gd name="connsiteX3" fmla="*/ 1282 w 8103621"/>
              <a:gd name="connsiteY3" fmla="*/ 6357394 h 6357394"/>
              <a:gd name="connsiteX4" fmla="*/ 0 w 8103621"/>
              <a:gd name="connsiteY4" fmla="*/ 0 h 635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621" h="6357394">
                <a:moveTo>
                  <a:pt x="0" y="0"/>
                </a:moveTo>
                <a:lnTo>
                  <a:pt x="6051022" y="7697"/>
                </a:lnTo>
                <a:lnTo>
                  <a:pt x="8103621" y="6354772"/>
                </a:lnTo>
                <a:lnTo>
                  <a:pt x="1282" y="6357394"/>
                </a:lnTo>
                <a:cubicBezTo>
                  <a:pt x="855" y="4238263"/>
                  <a:pt x="427" y="2119131"/>
                  <a:pt x="0" y="0"/>
                </a:cubicBezTo>
                <a:close/>
              </a:path>
            </a:pathLst>
          </a:cu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963087" y="691453"/>
            <a:ext cx="6734132" cy="5418667"/>
          </a:xfrm>
        </p:spPr>
        <p:txBody>
          <a:bodyPr anchor="ctr"/>
          <a:lstStyle>
            <a:lvl1pPr algn="ctr">
              <a:defRPr sz="2251" b="1" cap="none" baseline="0">
                <a:solidFill>
                  <a:schemeClr val="bg1"/>
                </a:solidFill>
              </a:defRPr>
            </a:lvl1pPr>
          </a:lstStyle>
          <a:p>
            <a:r>
              <a:rPr lang="en-US"/>
              <a:t>Click to edit Master title style</a:t>
            </a:r>
            <a:endParaRPr lang="en-US" dirty="0"/>
          </a:p>
        </p:txBody>
      </p:sp>
      <p:pic>
        <p:nvPicPr>
          <p:cNvPr id="8" name="Picture 11">
            <a:extLst>
              <a:ext uri="{FF2B5EF4-FFF2-40B4-BE49-F238E27FC236}">
                <a16:creationId xmlns:a16="http://schemas.microsoft.com/office/drawing/2014/main" id="{DFBF0624-4D25-45F4-9B9A-F7FF2C3B55AB}"/>
              </a:ext>
            </a:extLst>
          </p:cNvPr>
          <p:cNvPicPr>
            <a:picLocks noChangeAspect="1"/>
          </p:cNvPicPr>
          <p:nvPr userDrawn="1"/>
        </p:nvPicPr>
        <p:blipFill>
          <a:blip r:embed="rId3">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935737" y="5992397"/>
            <a:ext cx="1495043" cy="59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3986743"/>
      </p:ext>
    </p:extLst>
  </p:cSld>
  <p:clrMapOvr>
    <a:masterClrMapping/>
  </p:clrMapOvr>
</p:sldLayout>
</file>

<file path=ppt/slideLayouts/slideLayout34.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1_Section Header - Re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17A7B2-14AA-424D-9943-E677E6C82B6A}"/>
              </a:ext>
            </a:extLst>
          </p:cNvPr>
          <p:cNvPicPr>
            <a:picLocks noChangeAspect="1"/>
          </p:cNvPicPr>
          <p:nvPr userDrawn="1"/>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13842" r="12091" b="11471"/>
          <a:stretch/>
        </p:blipFill>
        <p:spPr>
          <a:xfrm>
            <a:off x="-1" y="0"/>
            <a:ext cx="12192001" cy="6857998"/>
          </a:xfrm>
          <a:prstGeom prst="rect">
            <a:avLst/>
          </a:prstGeom>
        </p:spPr>
      </p:pic>
      <p:sp>
        <p:nvSpPr>
          <p:cNvPr id="10" name="Rectangle 1">
            <a:extLst>
              <a:ext uri="{FF2B5EF4-FFF2-40B4-BE49-F238E27FC236}">
                <a16:creationId xmlns:a16="http://schemas.microsoft.com/office/drawing/2014/main" id="{119A3D4E-1E50-4DA0-8576-458AA28AB2DA}"/>
              </a:ext>
            </a:extLst>
          </p:cNvPr>
          <p:cNvSpPr/>
          <p:nvPr userDrawn="1"/>
        </p:nvSpPr>
        <p:spPr>
          <a:xfrm>
            <a:off x="-10590" y="-9524"/>
            <a:ext cx="10156079" cy="6891200"/>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0 w 8540019"/>
              <a:gd name="connsiteY0" fmla="*/ 0 h 6347075"/>
              <a:gd name="connsiteX1" fmla="*/ 6101619 w 8540019"/>
              <a:gd name="connsiteY1" fmla="*/ 0 h 6347075"/>
              <a:gd name="connsiteX2" fmla="*/ 8540019 w 8540019"/>
              <a:gd name="connsiteY2" fmla="*/ 6347075 h 6347075"/>
              <a:gd name="connsiteX3" fmla="*/ 1719992 w 8540019"/>
              <a:gd name="connsiteY3" fmla="*/ 6340890 h 6347075"/>
              <a:gd name="connsiteX4" fmla="*/ 0 w 8540019"/>
              <a:gd name="connsiteY4" fmla="*/ 0 h 6347075"/>
              <a:gd name="connsiteX0" fmla="*/ 0 w 8540019"/>
              <a:gd name="connsiteY0" fmla="*/ 0 h 6349697"/>
              <a:gd name="connsiteX1" fmla="*/ 6101619 w 8540019"/>
              <a:gd name="connsiteY1" fmla="*/ 0 h 6349697"/>
              <a:gd name="connsiteX2" fmla="*/ 8540019 w 8540019"/>
              <a:gd name="connsiteY2" fmla="*/ 6347075 h 6349697"/>
              <a:gd name="connsiteX3" fmla="*/ 20256 w 8540019"/>
              <a:gd name="connsiteY3" fmla="*/ 6349697 h 6349697"/>
              <a:gd name="connsiteX4" fmla="*/ 0 w 8540019"/>
              <a:gd name="connsiteY4" fmla="*/ 0 h 6349697"/>
              <a:gd name="connsiteX0" fmla="*/ 0 w 8154218"/>
              <a:gd name="connsiteY0" fmla="*/ 0 h 6349697"/>
              <a:gd name="connsiteX1" fmla="*/ 6101619 w 8154218"/>
              <a:gd name="connsiteY1" fmla="*/ 0 h 6349697"/>
              <a:gd name="connsiteX2" fmla="*/ 8154218 w 8154218"/>
              <a:gd name="connsiteY2" fmla="*/ 6347075 h 6349697"/>
              <a:gd name="connsiteX3" fmla="*/ 20256 w 8154218"/>
              <a:gd name="connsiteY3" fmla="*/ 6349697 h 6349697"/>
              <a:gd name="connsiteX4" fmla="*/ 0 w 8154218"/>
              <a:gd name="connsiteY4" fmla="*/ 0 h 6349697"/>
              <a:gd name="connsiteX0" fmla="*/ 30341 w 8133962"/>
              <a:gd name="connsiteY0" fmla="*/ 0 h 6357394"/>
              <a:gd name="connsiteX1" fmla="*/ 6081363 w 8133962"/>
              <a:gd name="connsiteY1" fmla="*/ 7697 h 6357394"/>
              <a:gd name="connsiteX2" fmla="*/ 8133962 w 8133962"/>
              <a:gd name="connsiteY2" fmla="*/ 6354772 h 6357394"/>
              <a:gd name="connsiteX3" fmla="*/ 0 w 8133962"/>
              <a:gd name="connsiteY3" fmla="*/ 6357394 h 6357394"/>
              <a:gd name="connsiteX4" fmla="*/ 30341 w 8133962"/>
              <a:gd name="connsiteY4" fmla="*/ 0 h 6357394"/>
              <a:gd name="connsiteX0" fmla="*/ 0 w 8103621"/>
              <a:gd name="connsiteY0" fmla="*/ 0 h 6357394"/>
              <a:gd name="connsiteX1" fmla="*/ 6051022 w 8103621"/>
              <a:gd name="connsiteY1" fmla="*/ 7697 h 6357394"/>
              <a:gd name="connsiteX2" fmla="*/ 8103621 w 8103621"/>
              <a:gd name="connsiteY2" fmla="*/ 6354772 h 6357394"/>
              <a:gd name="connsiteX3" fmla="*/ 1282 w 8103621"/>
              <a:gd name="connsiteY3" fmla="*/ 6357394 h 6357394"/>
              <a:gd name="connsiteX4" fmla="*/ 0 w 8103621"/>
              <a:gd name="connsiteY4" fmla="*/ 0 h 635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621" h="6357394">
                <a:moveTo>
                  <a:pt x="0" y="0"/>
                </a:moveTo>
                <a:lnTo>
                  <a:pt x="6051022" y="7697"/>
                </a:lnTo>
                <a:lnTo>
                  <a:pt x="8103621" y="6354772"/>
                </a:lnTo>
                <a:lnTo>
                  <a:pt x="1282" y="6357394"/>
                </a:lnTo>
                <a:cubicBezTo>
                  <a:pt x="855" y="4238263"/>
                  <a:pt x="427" y="2119131"/>
                  <a:pt x="0" y="0"/>
                </a:cubicBezTo>
                <a:close/>
              </a:path>
            </a:pathLst>
          </a:cu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963087" y="691453"/>
            <a:ext cx="6734132" cy="5418667"/>
          </a:xfrm>
        </p:spPr>
        <p:txBody>
          <a:bodyPr anchor="ctr"/>
          <a:lstStyle>
            <a:lvl1pPr algn="ctr">
              <a:defRPr sz="2251" b="1" cap="none" baseline="0">
                <a:solidFill>
                  <a:schemeClr val="bg1"/>
                </a:solidFill>
              </a:defRPr>
            </a:lvl1pPr>
          </a:lstStyle>
          <a:p>
            <a:r>
              <a:rPr lang="en-US"/>
              <a:t>Click to edit Master title style</a:t>
            </a:r>
            <a:endParaRPr lang="en-US" dirty="0"/>
          </a:p>
        </p:txBody>
      </p:sp>
      <p:pic>
        <p:nvPicPr>
          <p:cNvPr id="6" name="Picture 11">
            <a:extLst>
              <a:ext uri="{FF2B5EF4-FFF2-40B4-BE49-F238E27FC236}">
                <a16:creationId xmlns:a16="http://schemas.microsoft.com/office/drawing/2014/main" id="{02F8AD78-C09C-4FF1-BA17-59AB676AACF8}"/>
              </a:ext>
            </a:extLst>
          </p:cNvPr>
          <p:cNvPicPr>
            <a:picLocks noChangeAspect="1"/>
          </p:cNvPicPr>
          <p:nvPr userDrawn="1"/>
        </p:nvPicPr>
        <p:blipFill>
          <a:blip r:embed="rId3">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935737" y="5992397"/>
            <a:ext cx="1495043" cy="59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9108505"/>
      </p:ext>
    </p:extLst>
  </p:cSld>
  <p:clrMapOvr>
    <a:masterClrMapping/>
  </p:clrMapOvr>
</p:sldLayout>
</file>

<file path=ppt/slideLayouts/slideLayout35.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2_Section Header - R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C1D937-4C19-4AAE-8825-9696CF07CD4D}"/>
              </a:ext>
            </a:extLst>
          </p:cNvPr>
          <p:cNvPicPr>
            <a:picLocks noChangeAspect="1"/>
          </p:cNvPicPr>
          <p:nvPr userDrawn="1"/>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13842" r="12091" b="11471"/>
          <a:stretch/>
        </p:blipFill>
        <p:spPr>
          <a:xfrm>
            <a:off x="-1" y="0"/>
            <a:ext cx="12192001" cy="6857998"/>
          </a:xfrm>
          <a:prstGeom prst="rect">
            <a:avLst/>
          </a:prstGeom>
        </p:spPr>
      </p:pic>
      <p:sp>
        <p:nvSpPr>
          <p:cNvPr id="3" name="Rectangle 2"/>
          <p:cNvSpPr/>
          <p:nvPr userDrawn="1"/>
        </p:nvSpPr>
        <p:spPr>
          <a:xfrm>
            <a:off x="-1" y="0"/>
            <a:ext cx="12192001" cy="6904038"/>
          </a:xfrm>
          <a:prstGeom prst="rect">
            <a:avLst/>
          </a:prstGeom>
          <a:solidFill>
            <a:srgbClr val="C00000">
              <a:alpha val="7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13"/>
          </a:p>
        </p:txBody>
      </p:sp>
      <p:sp>
        <p:nvSpPr>
          <p:cNvPr id="2" name="Title 1"/>
          <p:cNvSpPr>
            <a:spLocks noGrp="1"/>
          </p:cNvSpPr>
          <p:nvPr>
            <p:ph type="title"/>
          </p:nvPr>
        </p:nvSpPr>
        <p:spPr>
          <a:xfrm>
            <a:off x="963084" y="691453"/>
            <a:ext cx="10363200" cy="5418667"/>
          </a:xfrm>
        </p:spPr>
        <p:txBody>
          <a:bodyPr anchor="ctr"/>
          <a:lstStyle>
            <a:lvl1pPr algn="ctr">
              <a:defRPr sz="2251" b="1" cap="none" baseline="0">
                <a:solidFill>
                  <a:schemeClr val="bg1"/>
                </a:solidFill>
              </a:defRPr>
            </a:lvl1pPr>
          </a:lstStyle>
          <a:p>
            <a:r>
              <a:rPr lang="en-US"/>
              <a:t>Click to edit Master title style</a:t>
            </a:r>
            <a:endParaRPr lang="en-US" dirty="0"/>
          </a:p>
        </p:txBody>
      </p:sp>
      <p:pic>
        <p:nvPicPr>
          <p:cNvPr id="6" name="Picture 11">
            <a:extLst>
              <a:ext uri="{FF2B5EF4-FFF2-40B4-BE49-F238E27FC236}">
                <a16:creationId xmlns:a16="http://schemas.microsoft.com/office/drawing/2014/main" id="{45613C8C-5FC3-4AAA-BDCB-08BB8CA12510}"/>
              </a:ext>
            </a:extLst>
          </p:cNvPr>
          <p:cNvPicPr>
            <a:picLocks noChangeAspect="1"/>
          </p:cNvPicPr>
          <p:nvPr userDrawn="1"/>
        </p:nvPicPr>
        <p:blipFill>
          <a:blip r:embed="rId3">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9707293" y="5992397"/>
            <a:ext cx="1495043" cy="59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586463"/>
      </p:ext>
    </p:extLst>
  </p:cSld>
  <p:clrMapOvr>
    <a:masterClrMapping/>
  </p:clrMapOvr>
</p:sldLayout>
</file>

<file path=ppt/slideLayouts/slideLayout36.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3_Section Header - Red">
    <p:spTree>
      <p:nvGrpSpPr>
        <p:cNvPr id="1" name=""/>
        <p:cNvGrpSpPr/>
        <p:nvPr/>
      </p:nvGrpSpPr>
      <p:grpSpPr>
        <a:xfrm>
          <a:off x="0" y="0"/>
          <a:ext cx="0" cy="0"/>
          <a:chOff x="0" y="0"/>
          <a:chExt cx="0" cy="0"/>
        </a:xfrm>
      </p:grpSpPr>
      <p:sp>
        <p:nvSpPr>
          <p:cNvPr id="3" name="Rectangle 2"/>
          <p:cNvSpPr/>
          <p:nvPr userDrawn="1"/>
        </p:nvSpPr>
        <p:spPr>
          <a:xfrm>
            <a:off x="0" y="0"/>
            <a:ext cx="12217400" cy="6904038"/>
          </a:xfrm>
          <a:prstGeom prst="rect">
            <a:avLst/>
          </a:prstGeom>
          <a:solidFill>
            <a:srgbClr val="CB33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13"/>
          </a:p>
        </p:txBody>
      </p:sp>
      <p:sp>
        <p:nvSpPr>
          <p:cNvPr id="2" name="Title 1"/>
          <p:cNvSpPr>
            <a:spLocks noGrp="1"/>
          </p:cNvSpPr>
          <p:nvPr>
            <p:ph type="title"/>
          </p:nvPr>
        </p:nvSpPr>
        <p:spPr>
          <a:xfrm>
            <a:off x="963084" y="691453"/>
            <a:ext cx="10363200" cy="5418667"/>
          </a:xfrm>
        </p:spPr>
        <p:txBody>
          <a:bodyPr anchor="ctr"/>
          <a:lstStyle>
            <a:lvl1pPr algn="ctr">
              <a:defRPr sz="2251" b="1" cap="none" baseline="0">
                <a:solidFill>
                  <a:schemeClr val="bg1"/>
                </a:solidFill>
              </a:defRPr>
            </a:lvl1pPr>
          </a:lstStyle>
          <a:p>
            <a:r>
              <a:rPr lang="en-US"/>
              <a:t>Click to edit Master title style</a:t>
            </a:r>
            <a:endParaRPr lang="en-US" dirty="0"/>
          </a:p>
        </p:txBody>
      </p:sp>
      <p:pic>
        <p:nvPicPr>
          <p:cNvPr id="5" name="Picture 11">
            <a:extLst>
              <a:ext uri="{FF2B5EF4-FFF2-40B4-BE49-F238E27FC236}">
                <a16:creationId xmlns:a16="http://schemas.microsoft.com/office/drawing/2014/main" id="{41C948F3-513B-46EF-9257-0E5C5848FB6C}"/>
              </a:ext>
            </a:extLst>
          </p:cNvPr>
          <p:cNvPicPr>
            <a:picLocks noChangeAspect="1"/>
          </p:cNvPicPr>
          <p:nvPr userDrawn="1"/>
        </p:nvPicPr>
        <p:blipFill>
          <a:blip r:embed="rId2">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9707293" y="5992397"/>
            <a:ext cx="1495043" cy="59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049279"/>
      </p:ext>
    </p:extLst>
  </p:cSld>
  <p:clrMapOvr>
    <a:masterClrMapping/>
  </p:clrMapOvr>
</p:sldLayout>
</file>

<file path=ppt/slideLayouts/slideLayout37.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4_Section Header - Teal">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D358DD11-1C6A-4C75-91BD-7A5484C23E05}"/>
              </a:ext>
            </a:extLst>
          </p:cNvPr>
          <p:cNvPicPr>
            <a:picLocks noChangeAspect="1"/>
          </p:cNvPicPr>
          <p:nvPr userDrawn="1"/>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0082" t="734" r="9777" b="766"/>
          <a:stretch/>
        </p:blipFill>
        <p:spPr bwMode="auto">
          <a:xfrm>
            <a:off x="0" y="0"/>
            <a:ext cx="12192000" cy="6858000"/>
          </a:xfrm>
          <a:prstGeom prst="rect">
            <a:avLst/>
          </a:prstGeom>
          <a:solidFill>
            <a:schemeClr val="bg1">
              <a:alpha val="32000"/>
            </a:schemeClr>
          </a:solidFill>
          <a:ln>
            <a:noFill/>
          </a:ln>
        </p:spPr>
      </p:pic>
      <p:sp>
        <p:nvSpPr>
          <p:cNvPr id="13" name="Rectangle 12">
            <a:extLst>
              <a:ext uri="{FF2B5EF4-FFF2-40B4-BE49-F238E27FC236}">
                <a16:creationId xmlns:a16="http://schemas.microsoft.com/office/drawing/2014/main" id="{6010923E-7216-4553-A5C5-971B66003F96}"/>
              </a:ext>
            </a:extLst>
          </p:cNvPr>
          <p:cNvSpPr/>
          <p:nvPr userDrawn="1"/>
        </p:nvSpPr>
        <p:spPr>
          <a:xfrm>
            <a:off x="-8552" y="-9524"/>
            <a:ext cx="12211147" cy="6867524"/>
          </a:xfrm>
          <a:prstGeom prst="rect">
            <a:avLst/>
          </a:prstGeom>
          <a:solidFill>
            <a:schemeClr val="bg1">
              <a:alpha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a:p>
        </p:txBody>
      </p:sp>
      <p:sp>
        <p:nvSpPr>
          <p:cNvPr id="6" name="Rectangle 1">
            <a:extLst>
              <a:ext uri="{FF2B5EF4-FFF2-40B4-BE49-F238E27FC236}">
                <a16:creationId xmlns:a16="http://schemas.microsoft.com/office/drawing/2014/main" id="{7ADE6F14-5850-40A3-98CA-FD7DFB04FF18}"/>
              </a:ext>
            </a:extLst>
          </p:cNvPr>
          <p:cNvSpPr/>
          <p:nvPr userDrawn="1"/>
        </p:nvSpPr>
        <p:spPr>
          <a:xfrm>
            <a:off x="-10590" y="-9524"/>
            <a:ext cx="10156079" cy="6891200"/>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0 w 8540019"/>
              <a:gd name="connsiteY0" fmla="*/ 0 h 6347075"/>
              <a:gd name="connsiteX1" fmla="*/ 6101619 w 8540019"/>
              <a:gd name="connsiteY1" fmla="*/ 0 h 6347075"/>
              <a:gd name="connsiteX2" fmla="*/ 8540019 w 8540019"/>
              <a:gd name="connsiteY2" fmla="*/ 6347075 h 6347075"/>
              <a:gd name="connsiteX3" fmla="*/ 1719992 w 8540019"/>
              <a:gd name="connsiteY3" fmla="*/ 6340890 h 6347075"/>
              <a:gd name="connsiteX4" fmla="*/ 0 w 8540019"/>
              <a:gd name="connsiteY4" fmla="*/ 0 h 6347075"/>
              <a:gd name="connsiteX0" fmla="*/ 0 w 8540019"/>
              <a:gd name="connsiteY0" fmla="*/ 0 h 6349697"/>
              <a:gd name="connsiteX1" fmla="*/ 6101619 w 8540019"/>
              <a:gd name="connsiteY1" fmla="*/ 0 h 6349697"/>
              <a:gd name="connsiteX2" fmla="*/ 8540019 w 8540019"/>
              <a:gd name="connsiteY2" fmla="*/ 6347075 h 6349697"/>
              <a:gd name="connsiteX3" fmla="*/ 20256 w 8540019"/>
              <a:gd name="connsiteY3" fmla="*/ 6349697 h 6349697"/>
              <a:gd name="connsiteX4" fmla="*/ 0 w 8540019"/>
              <a:gd name="connsiteY4" fmla="*/ 0 h 6349697"/>
              <a:gd name="connsiteX0" fmla="*/ 0 w 8154218"/>
              <a:gd name="connsiteY0" fmla="*/ 0 h 6349697"/>
              <a:gd name="connsiteX1" fmla="*/ 6101619 w 8154218"/>
              <a:gd name="connsiteY1" fmla="*/ 0 h 6349697"/>
              <a:gd name="connsiteX2" fmla="*/ 8154218 w 8154218"/>
              <a:gd name="connsiteY2" fmla="*/ 6347075 h 6349697"/>
              <a:gd name="connsiteX3" fmla="*/ 20256 w 8154218"/>
              <a:gd name="connsiteY3" fmla="*/ 6349697 h 6349697"/>
              <a:gd name="connsiteX4" fmla="*/ 0 w 8154218"/>
              <a:gd name="connsiteY4" fmla="*/ 0 h 6349697"/>
              <a:gd name="connsiteX0" fmla="*/ 30341 w 8133962"/>
              <a:gd name="connsiteY0" fmla="*/ 0 h 6357394"/>
              <a:gd name="connsiteX1" fmla="*/ 6081363 w 8133962"/>
              <a:gd name="connsiteY1" fmla="*/ 7697 h 6357394"/>
              <a:gd name="connsiteX2" fmla="*/ 8133962 w 8133962"/>
              <a:gd name="connsiteY2" fmla="*/ 6354772 h 6357394"/>
              <a:gd name="connsiteX3" fmla="*/ 0 w 8133962"/>
              <a:gd name="connsiteY3" fmla="*/ 6357394 h 6357394"/>
              <a:gd name="connsiteX4" fmla="*/ 30341 w 8133962"/>
              <a:gd name="connsiteY4" fmla="*/ 0 h 6357394"/>
              <a:gd name="connsiteX0" fmla="*/ 0 w 8103621"/>
              <a:gd name="connsiteY0" fmla="*/ 0 h 6357394"/>
              <a:gd name="connsiteX1" fmla="*/ 6051022 w 8103621"/>
              <a:gd name="connsiteY1" fmla="*/ 7697 h 6357394"/>
              <a:gd name="connsiteX2" fmla="*/ 8103621 w 8103621"/>
              <a:gd name="connsiteY2" fmla="*/ 6354772 h 6357394"/>
              <a:gd name="connsiteX3" fmla="*/ 1282 w 8103621"/>
              <a:gd name="connsiteY3" fmla="*/ 6357394 h 6357394"/>
              <a:gd name="connsiteX4" fmla="*/ 0 w 8103621"/>
              <a:gd name="connsiteY4" fmla="*/ 0 h 635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621" h="6357394">
                <a:moveTo>
                  <a:pt x="0" y="0"/>
                </a:moveTo>
                <a:lnTo>
                  <a:pt x="6051022" y="7697"/>
                </a:lnTo>
                <a:lnTo>
                  <a:pt x="8103621" y="6354772"/>
                </a:lnTo>
                <a:lnTo>
                  <a:pt x="1282" y="6357394"/>
                </a:lnTo>
                <a:cubicBezTo>
                  <a:pt x="855" y="4238263"/>
                  <a:pt x="427" y="2119131"/>
                  <a:pt x="0" y="0"/>
                </a:cubicBezTo>
                <a:close/>
              </a:path>
            </a:pathLst>
          </a:cu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963087" y="691453"/>
            <a:ext cx="6734132" cy="5418667"/>
          </a:xfrm>
        </p:spPr>
        <p:txBody>
          <a:bodyPr anchor="ctr"/>
          <a:lstStyle>
            <a:lvl1pPr algn="ctr">
              <a:defRPr sz="2251" b="1" cap="none" baseline="0">
                <a:solidFill>
                  <a:schemeClr val="bg1"/>
                </a:solidFill>
              </a:defRPr>
            </a:lvl1pPr>
          </a:lstStyle>
          <a:p>
            <a:r>
              <a:rPr lang="en-US"/>
              <a:t>Click to edit Master title style</a:t>
            </a:r>
            <a:endParaRPr lang="en-US" dirty="0"/>
          </a:p>
        </p:txBody>
      </p:sp>
      <p:pic>
        <p:nvPicPr>
          <p:cNvPr id="8" name="Picture 11">
            <a:extLst>
              <a:ext uri="{FF2B5EF4-FFF2-40B4-BE49-F238E27FC236}">
                <a16:creationId xmlns:a16="http://schemas.microsoft.com/office/drawing/2014/main" id="{DFBF0624-4D25-45F4-9B9A-F7FF2C3B55AB}"/>
              </a:ext>
            </a:extLst>
          </p:cNvPr>
          <p:cNvPicPr>
            <a:picLocks noChangeAspect="1"/>
          </p:cNvPicPr>
          <p:nvPr userDrawn="1"/>
        </p:nvPicPr>
        <p:blipFill>
          <a:blip r:embed="rId3">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935737" y="5992397"/>
            <a:ext cx="1495043" cy="59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085044"/>
      </p:ext>
    </p:extLst>
  </p:cSld>
  <p:clrMapOvr>
    <a:masterClrMapping/>
  </p:clrMapOvr>
</p:sldLayout>
</file>

<file path=ppt/slideLayouts/slideLayout38.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1_Section Header - Te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378DD2-20C3-4FAB-8C70-31FF8E72A0EF}"/>
              </a:ext>
            </a:extLst>
          </p:cNvPr>
          <p:cNvPicPr>
            <a:picLocks noChangeAspect="1"/>
          </p:cNvPicPr>
          <p:nvPr userDrawn="1"/>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52" t="7676" b="7851"/>
          <a:stretch/>
        </p:blipFill>
        <p:spPr>
          <a:xfrm>
            <a:off x="-6348" y="0"/>
            <a:ext cx="12198351" cy="6858000"/>
          </a:xfrm>
          <a:prstGeom prst="rect">
            <a:avLst/>
          </a:prstGeom>
        </p:spPr>
      </p:pic>
      <p:sp>
        <p:nvSpPr>
          <p:cNvPr id="13" name="Rectangle 12">
            <a:extLst>
              <a:ext uri="{FF2B5EF4-FFF2-40B4-BE49-F238E27FC236}">
                <a16:creationId xmlns:a16="http://schemas.microsoft.com/office/drawing/2014/main" id="{6010923E-7216-4553-A5C5-971B66003F96}"/>
              </a:ext>
            </a:extLst>
          </p:cNvPr>
          <p:cNvSpPr/>
          <p:nvPr userDrawn="1"/>
        </p:nvSpPr>
        <p:spPr>
          <a:xfrm>
            <a:off x="-8552" y="-9524"/>
            <a:ext cx="12200552" cy="6867524"/>
          </a:xfrm>
          <a:prstGeom prst="rect">
            <a:avLst/>
          </a:prstGeom>
          <a:solidFill>
            <a:schemeClr val="bg1">
              <a:alpha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a:p>
        </p:txBody>
      </p:sp>
      <p:sp>
        <p:nvSpPr>
          <p:cNvPr id="6" name="Rectangle 1">
            <a:extLst>
              <a:ext uri="{FF2B5EF4-FFF2-40B4-BE49-F238E27FC236}">
                <a16:creationId xmlns:a16="http://schemas.microsoft.com/office/drawing/2014/main" id="{7ADE6F14-5850-40A3-98CA-FD7DFB04FF18}"/>
              </a:ext>
            </a:extLst>
          </p:cNvPr>
          <p:cNvSpPr/>
          <p:nvPr userDrawn="1"/>
        </p:nvSpPr>
        <p:spPr>
          <a:xfrm>
            <a:off x="-10590" y="-9524"/>
            <a:ext cx="10156079" cy="6891200"/>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0 w 8540019"/>
              <a:gd name="connsiteY0" fmla="*/ 0 h 6347075"/>
              <a:gd name="connsiteX1" fmla="*/ 6101619 w 8540019"/>
              <a:gd name="connsiteY1" fmla="*/ 0 h 6347075"/>
              <a:gd name="connsiteX2" fmla="*/ 8540019 w 8540019"/>
              <a:gd name="connsiteY2" fmla="*/ 6347075 h 6347075"/>
              <a:gd name="connsiteX3" fmla="*/ 1719992 w 8540019"/>
              <a:gd name="connsiteY3" fmla="*/ 6340890 h 6347075"/>
              <a:gd name="connsiteX4" fmla="*/ 0 w 8540019"/>
              <a:gd name="connsiteY4" fmla="*/ 0 h 6347075"/>
              <a:gd name="connsiteX0" fmla="*/ 0 w 8540019"/>
              <a:gd name="connsiteY0" fmla="*/ 0 h 6349697"/>
              <a:gd name="connsiteX1" fmla="*/ 6101619 w 8540019"/>
              <a:gd name="connsiteY1" fmla="*/ 0 h 6349697"/>
              <a:gd name="connsiteX2" fmla="*/ 8540019 w 8540019"/>
              <a:gd name="connsiteY2" fmla="*/ 6347075 h 6349697"/>
              <a:gd name="connsiteX3" fmla="*/ 20256 w 8540019"/>
              <a:gd name="connsiteY3" fmla="*/ 6349697 h 6349697"/>
              <a:gd name="connsiteX4" fmla="*/ 0 w 8540019"/>
              <a:gd name="connsiteY4" fmla="*/ 0 h 6349697"/>
              <a:gd name="connsiteX0" fmla="*/ 0 w 8154218"/>
              <a:gd name="connsiteY0" fmla="*/ 0 h 6349697"/>
              <a:gd name="connsiteX1" fmla="*/ 6101619 w 8154218"/>
              <a:gd name="connsiteY1" fmla="*/ 0 h 6349697"/>
              <a:gd name="connsiteX2" fmla="*/ 8154218 w 8154218"/>
              <a:gd name="connsiteY2" fmla="*/ 6347075 h 6349697"/>
              <a:gd name="connsiteX3" fmla="*/ 20256 w 8154218"/>
              <a:gd name="connsiteY3" fmla="*/ 6349697 h 6349697"/>
              <a:gd name="connsiteX4" fmla="*/ 0 w 8154218"/>
              <a:gd name="connsiteY4" fmla="*/ 0 h 6349697"/>
              <a:gd name="connsiteX0" fmla="*/ 30341 w 8133962"/>
              <a:gd name="connsiteY0" fmla="*/ 0 h 6357394"/>
              <a:gd name="connsiteX1" fmla="*/ 6081363 w 8133962"/>
              <a:gd name="connsiteY1" fmla="*/ 7697 h 6357394"/>
              <a:gd name="connsiteX2" fmla="*/ 8133962 w 8133962"/>
              <a:gd name="connsiteY2" fmla="*/ 6354772 h 6357394"/>
              <a:gd name="connsiteX3" fmla="*/ 0 w 8133962"/>
              <a:gd name="connsiteY3" fmla="*/ 6357394 h 6357394"/>
              <a:gd name="connsiteX4" fmla="*/ 30341 w 8133962"/>
              <a:gd name="connsiteY4" fmla="*/ 0 h 6357394"/>
              <a:gd name="connsiteX0" fmla="*/ 0 w 8103621"/>
              <a:gd name="connsiteY0" fmla="*/ 0 h 6357394"/>
              <a:gd name="connsiteX1" fmla="*/ 6051022 w 8103621"/>
              <a:gd name="connsiteY1" fmla="*/ 7697 h 6357394"/>
              <a:gd name="connsiteX2" fmla="*/ 8103621 w 8103621"/>
              <a:gd name="connsiteY2" fmla="*/ 6354772 h 6357394"/>
              <a:gd name="connsiteX3" fmla="*/ 1282 w 8103621"/>
              <a:gd name="connsiteY3" fmla="*/ 6357394 h 6357394"/>
              <a:gd name="connsiteX4" fmla="*/ 0 w 8103621"/>
              <a:gd name="connsiteY4" fmla="*/ 0 h 635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621" h="6357394">
                <a:moveTo>
                  <a:pt x="0" y="0"/>
                </a:moveTo>
                <a:lnTo>
                  <a:pt x="6051022" y="7697"/>
                </a:lnTo>
                <a:lnTo>
                  <a:pt x="8103621" y="6354772"/>
                </a:lnTo>
                <a:lnTo>
                  <a:pt x="1282" y="6357394"/>
                </a:lnTo>
                <a:cubicBezTo>
                  <a:pt x="855" y="4238263"/>
                  <a:pt x="427" y="2119131"/>
                  <a:pt x="0" y="0"/>
                </a:cubicBezTo>
                <a:close/>
              </a:path>
            </a:pathLst>
          </a:cu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963087" y="691453"/>
            <a:ext cx="6734132" cy="5418667"/>
          </a:xfrm>
        </p:spPr>
        <p:txBody>
          <a:bodyPr anchor="ctr"/>
          <a:lstStyle>
            <a:lvl1pPr algn="ctr">
              <a:defRPr sz="2251" b="1" cap="none" baseline="0">
                <a:solidFill>
                  <a:schemeClr val="bg1"/>
                </a:solidFill>
              </a:defRPr>
            </a:lvl1pPr>
          </a:lstStyle>
          <a:p>
            <a:r>
              <a:rPr lang="en-US"/>
              <a:t>Click to edit Master title style</a:t>
            </a:r>
            <a:endParaRPr lang="en-US" dirty="0"/>
          </a:p>
        </p:txBody>
      </p:sp>
      <p:pic>
        <p:nvPicPr>
          <p:cNvPr id="8" name="Picture 11">
            <a:extLst>
              <a:ext uri="{FF2B5EF4-FFF2-40B4-BE49-F238E27FC236}">
                <a16:creationId xmlns:a16="http://schemas.microsoft.com/office/drawing/2014/main" id="{DFBF0624-4D25-45F4-9B9A-F7FF2C3B55AB}"/>
              </a:ext>
            </a:extLst>
          </p:cNvPr>
          <p:cNvPicPr>
            <a:picLocks noChangeAspect="1"/>
          </p:cNvPicPr>
          <p:nvPr userDrawn="1"/>
        </p:nvPicPr>
        <p:blipFill>
          <a:blip r:embed="rId3">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935737" y="5992397"/>
            <a:ext cx="1495043" cy="59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7525911"/>
      </p:ext>
    </p:extLst>
  </p:cSld>
  <p:clrMapOvr>
    <a:masterClrMapping/>
  </p:clrMapOvr>
</p:sldLayout>
</file>

<file path=ppt/slideLayouts/slideLayout39.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2_Section Header - Te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0806CAD-B816-41E8-BF1C-22292ED19B5B}"/>
              </a:ext>
            </a:extLst>
          </p:cNvPr>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5600" t="12494" r="5600" b="12494"/>
          <a:stretch/>
        </p:blipFill>
        <p:spPr>
          <a:xfrm>
            <a:off x="0" y="0"/>
            <a:ext cx="12192000" cy="6857996"/>
          </a:xfrm>
          <a:prstGeom prst="rect">
            <a:avLst/>
          </a:prstGeom>
        </p:spPr>
      </p:pic>
      <p:sp>
        <p:nvSpPr>
          <p:cNvPr id="3" name="Rectangle 2"/>
          <p:cNvSpPr/>
          <p:nvPr userDrawn="1"/>
        </p:nvSpPr>
        <p:spPr>
          <a:xfrm>
            <a:off x="0" y="0"/>
            <a:ext cx="12192000" cy="6904038"/>
          </a:xfrm>
          <a:prstGeom prst="rect">
            <a:avLst/>
          </a:prstGeom>
          <a:solidFill>
            <a:schemeClr val="accent2">
              <a:alpha val="80000"/>
            </a:schemeClr>
          </a:solidFill>
          <a:ln>
            <a:no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defRPr/>
            </a:pPr>
            <a:endParaRPr lang="en-US" sz="1013"/>
          </a:p>
        </p:txBody>
      </p:sp>
      <p:sp>
        <p:nvSpPr>
          <p:cNvPr id="2" name="Title 1"/>
          <p:cNvSpPr>
            <a:spLocks noGrp="1"/>
          </p:cNvSpPr>
          <p:nvPr>
            <p:ph type="title"/>
          </p:nvPr>
        </p:nvSpPr>
        <p:spPr>
          <a:xfrm>
            <a:off x="963084" y="691453"/>
            <a:ext cx="10363200" cy="5418667"/>
          </a:xfrm>
        </p:spPr>
        <p:txBody>
          <a:bodyPr anchor="ctr"/>
          <a:lstStyle>
            <a:lvl1pPr algn="ctr">
              <a:defRPr sz="2251" b="1" cap="none" baseline="0">
                <a:solidFill>
                  <a:schemeClr val="bg1"/>
                </a:solidFill>
              </a:defRPr>
            </a:lvl1pPr>
          </a:lstStyle>
          <a:p>
            <a:r>
              <a:rPr lang="en-US"/>
              <a:t>Click to edit Master title style</a:t>
            </a:r>
            <a:endParaRPr lang="en-US" dirty="0"/>
          </a:p>
        </p:txBody>
      </p:sp>
      <p:pic>
        <p:nvPicPr>
          <p:cNvPr id="8" name="Picture 11">
            <a:extLst>
              <a:ext uri="{FF2B5EF4-FFF2-40B4-BE49-F238E27FC236}">
                <a16:creationId xmlns:a16="http://schemas.microsoft.com/office/drawing/2014/main" id="{40CFDF09-DA4B-4FC4-A3EC-B5D933D5EB40}"/>
              </a:ext>
            </a:extLst>
          </p:cNvPr>
          <p:cNvPicPr>
            <a:picLocks noChangeAspect="1"/>
          </p:cNvPicPr>
          <p:nvPr userDrawn="1"/>
        </p:nvPicPr>
        <p:blipFill>
          <a:blip r:embed="rId3">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9707293" y="5992397"/>
            <a:ext cx="1495043" cy="59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45238"/>
      </p:ext>
    </p:extLst>
  </p:cSld>
  <p:clrMapOvr>
    <a:masterClrMapping/>
  </p:clrMapOvr>
</p:sldLayout>
</file>

<file path=ppt/slideLayouts/slideLayout4.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3_Title Page - Red">
    <p:spTree>
      <p:nvGrpSpPr>
        <p:cNvPr id="1" name=""/>
        <p:cNvGrpSpPr/>
        <p:nvPr/>
      </p:nvGrpSpPr>
      <p:grpSpPr>
        <a:xfrm>
          <a:off x="0" y="0"/>
          <a:ext cx="0" cy="0"/>
          <a:chOff x="0" y="0"/>
          <a:chExt cx="0" cy="0"/>
        </a:xfrm>
      </p:grpSpPr>
      <p:pic>
        <p:nvPicPr>
          <p:cNvPr id="6" name="Picture 12"/>
          <p:cNvPicPr>
            <a:picLocks noChangeAspect="1"/>
          </p:cNvPicPr>
          <p:nvPr userDrawn="1"/>
        </p:nvPicPr>
        <p:blipFill rotWithShape="1">
          <a:blip r:embed="rId2">
            <a:duotone>
              <a:schemeClr val="accent6">
                <a:shade val="45000"/>
                <a:satMod val="135000"/>
              </a:schemeClr>
              <a:prstClr val="white"/>
            </a:duotone>
          </a:blip>
          <a:srcRect l="7725" t="2914" r="31" b="6634"/>
          <a:stretch/>
        </p:blipFill>
        <p:spPr bwMode="auto">
          <a:xfrm>
            <a:off x="0" y="0"/>
            <a:ext cx="12192000" cy="6858000"/>
          </a:xfrm>
          <a:prstGeom prst="rect">
            <a:avLst/>
          </a:prstGeom>
          <a:solidFill>
            <a:schemeClr val="bg1">
              <a:alpha val="32000"/>
            </a:schemeClr>
          </a:solidFill>
          <a:ln>
            <a:noFill/>
          </a:ln>
        </p:spPr>
      </p:pic>
      <p:sp>
        <p:nvSpPr>
          <p:cNvPr id="3" name="Rectangle 2"/>
          <p:cNvSpPr/>
          <p:nvPr userDrawn="1"/>
        </p:nvSpPr>
        <p:spPr>
          <a:xfrm>
            <a:off x="-8552" y="0"/>
            <a:ext cx="12200552" cy="6858000"/>
          </a:xfrm>
          <a:prstGeom prst="rect">
            <a:avLst/>
          </a:prstGeom>
          <a:solidFill>
            <a:schemeClr val="bg1">
              <a:alpha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a:p>
        </p:txBody>
      </p:sp>
      <p:sp>
        <p:nvSpPr>
          <p:cNvPr id="12" name="Rectangle 1">
            <a:extLst>
              <a:ext uri="{FF2B5EF4-FFF2-40B4-BE49-F238E27FC236}">
                <a16:creationId xmlns:a16="http://schemas.microsoft.com/office/drawing/2014/main" id="{C4C119C2-8886-44A8-AB7F-24C68C3A267B}"/>
              </a:ext>
            </a:extLst>
          </p:cNvPr>
          <p:cNvSpPr/>
          <p:nvPr userDrawn="1"/>
        </p:nvSpPr>
        <p:spPr>
          <a:xfrm>
            <a:off x="-10593" y="-7620"/>
            <a:ext cx="9763400" cy="6294124"/>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0 w 8540019"/>
              <a:gd name="connsiteY0" fmla="*/ 0 h 6347075"/>
              <a:gd name="connsiteX1" fmla="*/ 6101619 w 8540019"/>
              <a:gd name="connsiteY1" fmla="*/ 0 h 6347075"/>
              <a:gd name="connsiteX2" fmla="*/ 8540019 w 8540019"/>
              <a:gd name="connsiteY2" fmla="*/ 6347075 h 6347075"/>
              <a:gd name="connsiteX3" fmla="*/ 1719992 w 8540019"/>
              <a:gd name="connsiteY3" fmla="*/ 6340890 h 6347075"/>
              <a:gd name="connsiteX4" fmla="*/ 0 w 8540019"/>
              <a:gd name="connsiteY4" fmla="*/ 0 h 6347075"/>
              <a:gd name="connsiteX0" fmla="*/ 0 w 8540019"/>
              <a:gd name="connsiteY0" fmla="*/ 0 h 6349697"/>
              <a:gd name="connsiteX1" fmla="*/ 6101619 w 8540019"/>
              <a:gd name="connsiteY1" fmla="*/ 0 h 6349697"/>
              <a:gd name="connsiteX2" fmla="*/ 8540019 w 8540019"/>
              <a:gd name="connsiteY2" fmla="*/ 6347075 h 6349697"/>
              <a:gd name="connsiteX3" fmla="*/ 20256 w 8540019"/>
              <a:gd name="connsiteY3" fmla="*/ 6349697 h 6349697"/>
              <a:gd name="connsiteX4" fmla="*/ 0 w 8540019"/>
              <a:gd name="connsiteY4" fmla="*/ 0 h 6349697"/>
              <a:gd name="connsiteX0" fmla="*/ 0 w 8154218"/>
              <a:gd name="connsiteY0" fmla="*/ 0 h 6349697"/>
              <a:gd name="connsiteX1" fmla="*/ 6101619 w 8154218"/>
              <a:gd name="connsiteY1" fmla="*/ 0 h 6349697"/>
              <a:gd name="connsiteX2" fmla="*/ 8154218 w 8154218"/>
              <a:gd name="connsiteY2" fmla="*/ 6347075 h 6349697"/>
              <a:gd name="connsiteX3" fmla="*/ 20256 w 8154218"/>
              <a:gd name="connsiteY3" fmla="*/ 6349697 h 6349697"/>
              <a:gd name="connsiteX4" fmla="*/ 0 w 8154218"/>
              <a:gd name="connsiteY4" fmla="*/ 0 h 6349697"/>
              <a:gd name="connsiteX0" fmla="*/ 30341 w 8133962"/>
              <a:gd name="connsiteY0" fmla="*/ 0 h 6357394"/>
              <a:gd name="connsiteX1" fmla="*/ 6081363 w 8133962"/>
              <a:gd name="connsiteY1" fmla="*/ 7697 h 6357394"/>
              <a:gd name="connsiteX2" fmla="*/ 8133962 w 8133962"/>
              <a:gd name="connsiteY2" fmla="*/ 6354772 h 6357394"/>
              <a:gd name="connsiteX3" fmla="*/ 0 w 8133962"/>
              <a:gd name="connsiteY3" fmla="*/ 6357394 h 6357394"/>
              <a:gd name="connsiteX4" fmla="*/ 30341 w 8133962"/>
              <a:gd name="connsiteY4" fmla="*/ 0 h 6357394"/>
              <a:gd name="connsiteX0" fmla="*/ 0 w 8103621"/>
              <a:gd name="connsiteY0" fmla="*/ 0 h 6357394"/>
              <a:gd name="connsiteX1" fmla="*/ 6051022 w 8103621"/>
              <a:gd name="connsiteY1" fmla="*/ 7697 h 6357394"/>
              <a:gd name="connsiteX2" fmla="*/ 8103621 w 8103621"/>
              <a:gd name="connsiteY2" fmla="*/ 6354772 h 6357394"/>
              <a:gd name="connsiteX3" fmla="*/ 1282 w 8103621"/>
              <a:gd name="connsiteY3" fmla="*/ 6357394 h 6357394"/>
              <a:gd name="connsiteX4" fmla="*/ 0 w 8103621"/>
              <a:gd name="connsiteY4" fmla="*/ 0 h 635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621" h="6357394">
                <a:moveTo>
                  <a:pt x="0" y="0"/>
                </a:moveTo>
                <a:lnTo>
                  <a:pt x="6051022" y="7697"/>
                </a:lnTo>
                <a:lnTo>
                  <a:pt x="8103621" y="6354772"/>
                </a:lnTo>
                <a:lnTo>
                  <a:pt x="1282" y="6357394"/>
                </a:lnTo>
                <a:cubicBezTo>
                  <a:pt x="855" y="4238263"/>
                  <a:pt x="427" y="2119131"/>
                  <a:pt x="0" y="0"/>
                </a:cubicBezTo>
                <a:close/>
              </a:path>
            </a:pathLst>
          </a:custGeom>
          <a:solidFill>
            <a:srgbClr val="C0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7" name="Picture 11"/>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6301" y="493713"/>
            <a:ext cx="2323647"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sz="quarter" idx="10"/>
          </p:nvPr>
        </p:nvSpPr>
        <p:spPr>
          <a:xfrm>
            <a:off x="1018709" y="1847145"/>
            <a:ext cx="7213600" cy="444500"/>
          </a:xfrm>
        </p:spPr>
        <p:txBody>
          <a:bodyPr lIns="0" tIns="0" rIns="0" bIns="0">
            <a:normAutofit/>
          </a:bodyPr>
          <a:lstStyle>
            <a:lvl1pPr>
              <a:buNone/>
              <a:defRPr sz="1351" baseline="0">
                <a:solidFill>
                  <a:schemeClr val="bg1"/>
                </a:solidFill>
                <a:latin typeface="Arial"/>
                <a:cs typeface="Arial"/>
              </a:defRPr>
            </a:lvl1pPr>
          </a:lstStyle>
          <a:p>
            <a:pPr lvl="0"/>
            <a:r>
              <a:rPr lang="en-US"/>
              <a:t>Click to edit Master text styles</a:t>
            </a:r>
          </a:p>
        </p:txBody>
      </p:sp>
      <p:sp>
        <p:nvSpPr>
          <p:cNvPr id="16" name="Text Placeholder 14"/>
          <p:cNvSpPr>
            <a:spLocks noGrp="1"/>
          </p:cNvSpPr>
          <p:nvPr>
            <p:ph type="body" sz="quarter" idx="11"/>
          </p:nvPr>
        </p:nvSpPr>
        <p:spPr>
          <a:xfrm>
            <a:off x="1018709" y="2291654"/>
            <a:ext cx="7213600" cy="2166055"/>
          </a:xfrm>
        </p:spPr>
        <p:txBody>
          <a:bodyPr lIns="0" tIns="0" rIns="0" bIns="0" anchor="ctr">
            <a:noAutofit/>
          </a:bodyPr>
          <a:lstStyle>
            <a:lvl1pPr marL="0" indent="0">
              <a:lnSpc>
                <a:spcPts val="2700"/>
              </a:lnSpc>
              <a:spcBef>
                <a:spcPts val="0"/>
              </a:spcBef>
              <a:buNone/>
              <a:defRPr sz="2475" b="1" baseline="0">
                <a:solidFill>
                  <a:schemeClr val="bg1"/>
                </a:solidFill>
                <a:latin typeface="Arial"/>
                <a:cs typeface="Arial"/>
              </a:defRPr>
            </a:lvl1pPr>
          </a:lstStyle>
          <a:p>
            <a:pPr lvl="0"/>
            <a:r>
              <a:rPr lang="en-US"/>
              <a:t>Click to edit Master text styles</a:t>
            </a:r>
          </a:p>
        </p:txBody>
      </p:sp>
      <p:sp>
        <p:nvSpPr>
          <p:cNvPr id="17" name="Text Placeholder 14"/>
          <p:cNvSpPr>
            <a:spLocks noGrp="1"/>
          </p:cNvSpPr>
          <p:nvPr>
            <p:ph type="body" sz="quarter" idx="12"/>
          </p:nvPr>
        </p:nvSpPr>
        <p:spPr>
          <a:xfrm>
            <a:off x="1018709" y="4525433"/>
            <a:ext cx="7213600" cy="444500"/>
          </a:xfrm>
        </p:spPr>
        <p:txBody>
          <a:bodyPr lIns="0" tIns="0" rIns="0" bIns="0">
            <a:normAutofit/>
          </a:bodyPr>
          <a:lstStyle>
            <a:lvl1pPr>
              <a:buNone/>
              <a:defRPr sz="1125" baseline="0">
                <a:solidFill>
                  <a:schemeClr val="bg1"/>
                </a:solidFill>
                <a:latin typeface="Arial"/>
                <a:cs typeface="Arial"/>
              </a:defRPr>
            </a:lvl1pPr>
          </a:lstStyle>
          <a:p>
            <a:pPr lvl="0"/>
            <a:r>
              <a:rPr lang="en-US"/>
              <a:t>Click to edit Master text styles</a:t>
            </a:r>
          </a:p>
        </p:txBody>
      </p:sp>
      <p:sp>
        <p:nvSpPr>
          <p:cNvPr id="18" name="Text Placeholder 14"/>
          <p:cNvSpPr>
            <a:spLocks noGrp="1"/>
          </p:cNvSpPr>
          <p:nvPr>
            <p:ph type="body" sz="quarter" idx="13"/>
          </p:nvPr>
        </p:nvSpPr>
        <p:spPr>
          <a:xfrm>
            <a:off x="1018709" y="5094289"/>
            <a:ext cx="7213600" cy="444500"/>
          </a:xfrm>
        </p:spPr>
        <p:txBody>
          <a:bodyPr lIns="0" tIns="0" rIns="0" bIns="0">
            <a:normAutofit/>
          </a:bodyPr>
          <a:lstStyle>
            <a:lvl1pPr>
              <a:buNone/>
              <a:defRPr sz="1351" i="1" baseline="0">
                <a:solidFill>
                  <a:schemeClr val="bg1"/>
                </a:solidFill>
                <a:latin typeface="Arial"/>
                <a:cs typeface="Arial"/>
              </a:defRPr>
            </a:lvl1pPr>
          </a:lstStyle>
          <a:p>
            <a:pPr lvl="0"/>
            <a:r>
              <a:rPr lang="en-US"/>
              <a:t>Click to edit Master text styles</a:t>
            </a:r>
          </a:p>
        </p:txBody>
      </p:sp>
      <p:sp>
        <p:nvSpPr>
          <p:cNvPr id="13" name="TextBox 12">
            <a:extLst>
              <a:ext uri="{FF2B5EF4-FFF2-40B4-BE49-F238E27FC236}">
                <a16:creationId xmlns:a16="http://schemas.microsoft.com/office/drawing/2014/main" id="{F060D679-6C79-46A2-87CE-00A4C237C482}"/>
              </a:ext>
            </a:extLst>
          </p:cNvPr>
          <p:cNvSpPr txBox="1"/>
          <p:nvPr userDrawn="1"/>
        </p:nvSpPr>
        <p:spPr>
          <a:xfrm>
            <a:off x="0" y="6448431"/>
            <a:ext cx="12192000" cy="187615"/>
          </a:xfrm>
          <a:prstGeom prst="rect">
            <a:avLst/>
          </a:prstGeom>
          <a:noFill/>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619" baseline="30000" dirty="0">
                <a:solidFill>
                  <a:schemeClr val="accent6"/>
                </a:solidFill>
              </a:rPr>
              <a:t>©</a:t>
            </a:r>
            <a:r>
              <a:rPr lang="en-US" altLang="en-US" sz="619" dirty="0">
                <a:solidFill>
                  <a:schemeClr val="accent6"/>
                </a:solidFill>
              </a:rPr>
              <a:t>Bradley </a:t>
            </a:r>
            <a:r>
              <a:rPr lang="en-US" altLang="en-US" sz="619" dirty="0" err="1">
                <a:solidFill>
                  <a:schemeClr val="accent6"/>
                </a:solidFill>
              </a:rPr>
              <a:t>Arant</a:t>
            </a:r>
            <a:r>
              <a:rPr lang="en-US" altLang="en-US" sz="619" dirty="0">
                <a:solidFill>
                  <a:schemeClr val="accent6"/>
                </a:solidFill>
              </a:rPr>
              <a:t> Boult Cummings LLP            Attorney-Client Privilege.</a:t>
            </a:r>
          </a:p>
        </p:txBody>
      </p:sp>
    </p:spTree>
    <p:extLst>
      <p:ext uri="{BB962C8B-B14F-4D97-AF65-F5344CB8AC3E}">
        <p14:creationId xmlns:p14="http://schemas.microsoft.com/office/powerpoint/2010/main" val="2901338388"/>
      </p:ext>
    </p:extLst>
  </p:cSld>
  <p:clrMapOvr>
    <a:masterClrMapping/>
  </p:clrMapOvr>
</p:sldLayout>
</file>

<file path=ppt/slideLayouts/slideLayout40.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3_Section Header - Teal">
    <p:spTree>
      <p:nvGrpSpPr>
        <p:cNvPr id="1" name=""/>
        <p:cNvGrpSpPr/>
        <p:nvPr/>
      </p:nvGrpSpPr>
      <p:grpSpPr>
        <a:xfrm>
          <a:off x="0" y="0"/>
          <a:ext cx="0" cy="0"/>
          <a:chOff x="0" y="0"/>
          <a:chExt cx="0" cy="0"/>
        </a:xfrm>
      </p:grpSpPr>
      <p:sp>
        <p:nvSpPr>
          <p:cNvPr id="3" name="Rectangle 2"/>
          <p:cNvSpPr/>
          <p:nvPr userDrawn="1"/>
        </p:nvSpPr>
        <p:spPr>
          <a:xfrm>
            <a:off x="0" y="0"/>
            <a:ext cx="12217400" cy="6904038"/>
          </a:xfrm>
          <a:prstGeom prst="rect">
            <a:avLst/>
          </a:prstGeom>
          <a:solidFill>
            <a:srgbClr val="008C9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13"/>
          </a:p>
        </p:txBody>
      </p:sp>
      <p:sp>
        <p:nvSpPr>
          <p:cNvPr id="5" name="Title 1"/>
          <p:cNvSpPr>
            <a:spLocks noGrp="1"/>
          </p:cNvSpPr>
          <p:nvPr>
            <p:ph type="title"/>
          </p:nvPr>
        </p:nvSpPr>
        <p:spPr>
          <a:xfrm>
            <a:off x="963084" y="691453"/>
            <a:ext cx="10363200" cy="5418667"/>
          </a:xfrm>
        </p:spPr>
        <p:txBody>
          <a:bodyPr anchor="ctr"/>
          <a:lstStyle>
            <a:lvl1pPr algn="ctr">
              <a:defRPr sz="2251" b="1" cap="none" baseline="0">
                <a:solidFill>
                  <a:schemeClr val="bg1"/>
                </a:solidFill>
              </a:defRPr>
            </a:lvl1pPr>
          </a:lstStyle>
          <a:p>
            <a:r>
              <a:rPr lang="en-US"/>
              <a:t>Click to edit Master title style</a:t>
            </a:r>
            <a:endParaRPr lang="en-US" dirty="0"/>
          </a:p>
        </p:txBody>
      </p:sp>
      <p:pic>
        <p:nvPicPr>
          <p:cNvPr id="6" name="Picture 11">
            <a:extLst>
              <a:ext uri="{FF2B5EF4-FFF2-40B4-BE49-F238E27FC236}">
                <a16:creationId xmlns:a16="http://schemas.microsoft.com/office/drawing/2014/main" id="{DC18D26A-6560-4A41-BCE3-A1841F7C754F}"/>
              </a:ext>
            </a:extLst>
          </p:cNvPr>
          <p:cNvPicPr>
            <a:picLocks noChangeAspect="1"/>
          </p:cNvPicPr>
          <p:nvPr userDrawn="1"/>
        </p:nvPicPr>
        <p:blipFill>
          <a:blip r:embed="rId2">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9707293" y="5992397"/>
            <a:ext cx="1495043" cy="59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700365"/>
      </p:ext>
    </p:extLst>
  </p:cSld>
  <p:clrMapOvr>
    <a:masterClrMapping/>
  </p:clrMapOvr>
</p:sldLayout>
</file>

<file path=ppt/slideLayouts/slideLayout41.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4_Section Header - Gray">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D358DD11-1C6A-4C75-91BD-7A5484C23E05}"/>
              </a:ext>
            </a:extLst>
          </p:cNvPr>
          <p:cNvPicPr>
            <a:picLocks noChangeAspect="1"/>
          </p:cNvPicPr>
          <p:nvPr userDrawn="1"/>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0082" t="734" r="9777" b="766"/>
          <a:stretch/>
        </p:blipFill>
        <p:spPr bwMode="auto">
          <a:xfrm>
            <a:off x="0" y="0"/>
            <a:ext cx="12192000" cy="6858000"/>
          </a:xfrm>
          <a:prstGeom prst="rect">
            <a:avLst/>
          </a:prstGeom>
          <a:solidFill>
            <a:schemeClr val="bg1">
              <a:alpha val="32000"/>
            </a:schemeClr>
          </a:solidFill>
          <a:ln>
            <a:noFill/>
          </a:ln>
        </p:spPr>
      </p:pic>
      <p:sp>
        <p:nvSpPr>
          <p:cNvPr id="13" name="Rectangle 12">
            <a:extLst>
              <a:ext uri="{FF2B5EF4-FFF2-40B4-BE49-F238E27FC236}">
                <a16:creationId xmlns:a16="http://schemas.microsoft.com/office/drawing/2014/main" id="{6010923E-7216-4553-A5C5-971B66003F96}"/>
              </a:ext>
            </a:extLst>
          </p:cNvPr>
          <p:cNvSpPr/>
          <p:nvPr userDrawn="1"/>
        </p:nvSpPr>
        <p:spPr>
          <a:xfrm>
            <a:off x="-8552" y="-9524"/>
            <a:ext cx="12211147" cy="6867524"/>
          </a:xfrm>
          <a:prstGeom prst="rect">
            <a:avLst/>
          </a:prstGeom>
          <a:solidFill>
            <a:schemeClr val="bg1">
              <a:alpha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a:p>
        </p:txBody>
      </p:sp>
      <p:sp>
        <p:nvSpPr>
          <p:cNvPr id="6" name="Rectangle 1">
            <a:extLst>
              <a:ext uri="{FF2B5EF4-FFF2-40B4-BE49-F238E27FC236}">
                <a16:creationId xmlns:a16="http://schemas.microsoft.com/office/drawing/2014/main" id="{7ADE6F14-5850-40A3-98CA-FD7DFB04FF18}"/>
              </a:ext>
            </a:extLst>
          </p:cNvPr>
          <p:cNvSpPr/>
          <p:nvPr userDrawn="1"/>
        </p:nvSpPr>
        <p:spPr>
          <a:xfrm>
            <a:off x="-10590" y="-9524"/>
            <a:ext cx="10156079" cy="6891200"/>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0 w 8540019"/>
              <a:gd name="connsiteY0" fmla="*/ 0 h 6347075"/>
              <a:gd name="connsiteX1" fmla="*/ 6101619 w 8540019"/>
              <a:gd name="connsiteY1" fmla="*/ 0 h 6347075"/>
              <a:gd name="connsiteX2" fmla="*/ 8540019 w 8540019"/>
              <a:gd name="connsiteY2" fmla="*/ 6347075 h 6347075"/>
              <a:gd name="connsiteX3" fmla="*/ 1719992 w 8540019"/>
              <a:gd name="connsiteY3" fmla="*/ 6340890 h 6347075"/>
              <a:gd name="connsiteX4" fmla="*/ 0 w 8540019"/>
              <a:gd name="connsiteY4" fmla="*/ 0 h 6347075"/>
              <a:gd name="connsiteX0" fmla="*/ 0 w 8540019"/>
              <a:gd name="connsiteY0" fmla="*/ 0 h 6349697"/>
              <a:gd name="connsiteX1" fmla="*/ 6101619 w 8540019"/>
              <a:gd name="connsiteY1" fmla="*/ 0 h 6349697"/>
              <a:gd name="connsiteX2" fmla="*/ 8540019 w 8540019"/>
              <a:gd name="connsiteY2" fmla="*/ 6347075 h 6349697"/>
              <a:gd name="connsiteX3" fmla="*/ 20256 w 8540019"/>
              <a:gd name="connsiteY3" fmla="*/ 6349697 h 6349697"/>
              <a:gd name="connsiteX4" fmla="*/ 0 w 8540019"/>
              <a:gd name="connsiteY4" fmla="*/ 0 h 6349697"/>
              <a:gd name="connsiteX0" fmla="*/ 0 w 8154218"/>
              <a:gd name="connsiteY0" fmla="*/ 0 h 6349697"/>
              <a:gd name="connsiteX1" fmla="*/ 6101619 w 8154218"/>
              <a:gd name="connsiteY1" fmla="*/ 0 h 6349697"/>
              <a:gd name="connsiteX2" fmla="*/ 8154218 w 8154218"/>
              <a:gd name="connsiteY2" fmla="*/ 6347075 h 6349697"/>
              <a:gd name="connsiteX3" fmla="*/ 20256 w 8154218"/>
              <a:gd name="connsiteY3" fmla="*/ 6349697 h 6349697"/>
              <a:gd name="connsiteX4" fmla="*/ 0 w 8154218"/>
              <a:gd name="connsiteY4" fmla="*/ 0 h 6349697"/>
              <a:gd name="connsiteX0" fmla="*/ 30341 w 8133962"/>
              <a:gd name="connsiteY0" fmla="*/ 0 h 6357394"/>
              <a:gd name="connsiteX1" fmla="*/ 6081363 w 8133962"/>
              <a:gd name="connsiteY1" fmla="*/ 7697 h 6357394"/>
              <a:gd name="connsiteX2" fmla="*/ 8133962 w 8133962"/>
              <a:gd name="connsiteY2" fmla="*/ 6354772 h 6357394"/>
              <a:gd name="connsiteX3" fmla="*/ 0 w 8133962"/>
              <a:gd name="connsiteY3" fmla="*/ 6357394 h 6357394"/>
              <a:gd name="connsiteX4" fmla="*/ 30341 w 8133962"/>
              <a:gd name="connsiteY4" fmla="*/ 0 h 6357394"/>
              <a:gd name="connsiteX0" fmla="*/ 0 w 8103621"/>
              <a:gd name="connsiteY0" fmla="*/ 0 h 6357394"/>
              <a:gd name="connsiteX1" fmla="*/ 6051022 w 8103621"/>
              <a:gd name="connsiteY1" fmla="*/ 7697 h 6357394"/>
              <a:gd name="connsiteX2" fmla="*/ 8103621 w 8103621"/>
              <a:gd name="connsiteY2" fmla="*/ 6354772 h 6357394"/>
              <a:gd name="connsiteX3" fmla="*/ 1282 w 8103621"/>
              <a:gd name="connsiteY3" fmla="*/ 6357394 h 6357394"/>
              <a:gd name="connsiteX4" fmla="*/ 0 w 8103621"/>
              <a:gd name="connsiteY4" fmla="*/ 0 h 635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621" h="6357394">
                <a:moveTo>
                  <a:pt x="0" y="0"/>
                </a:moveTo>
                <a:lnTo>
                  <a:pt x="6051022" y="7697"/>
                </a:lnTo>
                <a:lnTo>
                  <a:pt x="8103621" y="6354772"/>
                </a:lnTo>
                <a:lnTo>
                  <a:pt x="1282" y="6357394"/>
                </a:lnTo>
                <a:cubicBezTo>
                  <a:pt x="855" y="4238263"/>
                  <a:pt x="427" y="2119131"/>
                  <a:pt x="0" y="0"/>
                </a:cubicBezTo>
                <a:close/>
              </a:path>
            </a:pathLst>
          </a:custGeom>
          <a:solidFill>
            <a:schemeClr val="accent6">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963087" y="691453"/>
            <a:ext cx="6734132" cy="5418667"/>
          </a:xfrm>
        </p:spPr>
        <p:txBody>
          <a:bodyPr anchor="ctr"/>
          <a:lstStyle>
            <a:lvl1pPr algn="ctr">
              <a:defRPr sz="2251" b="1" cap="none" baseline="0">
                <a:solidFill>
                  <a:schemeClr val="bg1"/>
                </a:solidFill>
              </a:defRPr>
            </a:lvl1pPr>
          </a:lstStyle>
          <a:p>
            <a:r>
              <a:rPr lang="en-US"/>
              <a:t>Click to edit Master title style</a:t>
            </a:r>
            <a:endParaRPr lang="en-US" dirty="0"/>
          </a:p>
        </p:txBody>
      </p:sp>
      <p:pic>
        <p:nvPicPr>
          <p:cNvPr id="8" name="Picture 11">
            <a:extLst>
              <a:ext uri="{FF2B5EF4-FFF2-40B4-BE49-F238E27FC236}">
                <a16:creationId xmlns:a16="http://schemas.microsoft.com/office/drawing/2014/main" id="{DFBF0624-4D25-45F4-9B9A-F7FF2C3B55AB}"/>
              </a:ext>
            </a:extLst>
          </p:cNvPr>
          <p:cNvPicPr>
            <a:picLocks noChangeAspect="1"/>
          </p:cNvPicPr>
          <p:nvPr userDrawn="1"/>
        </p:nvPicPr>
        <p:blipFill>
          <a:blip r:embed="rId3">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935737" y="5992397"/>
            <a:ext cx="1495043" cy="59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8025412"/>
      </p:ext>
    </p:extLst>
  </p:cSld>
  <p:clrMapOvr>
    <a:masterClrMapping/>
  </p:clrMapOvr>
</p:sldLayout>
</file>

<file path=ppt/slideLayouts/slideLayout42.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1_Section Header - Gray">
    <p:spTree>
      <p:nvGrpSpPr>
        <p:cNvPr id="1" name=""/>
        <p:cNvGrpSpPr/>
        <p:nvPr/>
      </p:nvGrpSpPr>
      <p:grpSpPr>
        <a:xfrm>
          <a:off x="0" y="0"/>
          <a:ext cx="0" cy="0"/>
          <a:chOff x="0" y="0"/>
          <a:chExt cx="0" cy="0"/>
        </a:xfrm>
      </p:grpSpPr>
      <p:pic>
        <p:nvPicPr>
          <p:cNvPr id="7" name="Picture 12">
            <a:extLst>
              <a:ext uri="{FF2B5EF4-FFF2-40B4-BE49-F238E27FC236}">
                <a16:creationId xmlns:a16="http://schemas.microsoft.com/office/drawing/2014/main" id="{DD096F8D-F5C8-433C-AF28-4F5395936E01}"/>
              </a:ext>
            </a:extLst>
          </p:cNvPr>
          <p:cNvPicPr>
            <a:picLocks noChangeAspect="1"/>
          </p:cNvPicPr>
          <p:nvPr userDrawn="1"/>
        </p:nvPicPr>
        <p:blipFill rotWithShape="1">
          <a:blip r:embed="rId2">
            <a:duotone>
              <a:schemeClr val="accent6">
                <a:shade val="45000"/>
                <a:satMod val="135000"/>
              </a:schemeClr>
              <a:prstClr val="white"/>
            </a:duotone>
          </a:blip>
          <a:srcRect l="3603" t="16769" r="768" b="2308"/>
          <a:stretch/>
        </p:blipFill>
        <p:spPr bwMode="auto">
          <a:xfrm>
            <a:off x="0" y="-5970"/>
            <a:ext cx="12192000" cy="6870662"/>
          </a:xfrm>
          <a:prstGeom prst="rect">
            <a:avLst/>
          </a:prstGeom>
          <a:solidFill>
            <a:schemeClr val="bg1">
              <a:alpha val="32000"/>
            </a:schemeClr>
          </a:solidFill>
          <a:ln>
            <a:noFill/>
          </a:ln>
        </p:spPr>
      </p:pic>
      <p:sp>
        <p:nvSpPr>
          <p:cNvPr id="13" name="Rectangle 12">
            <a:extLst>
              <a:ext uri="{FF2B5EF4-FFF2-40B4-BE49-F238E27FC236}">
                <a16:creationId xmlns:a16="http://schemas.microsoft.com/office/drawing/2014/main" id="{6010923E-7216-4553-A5C5-971B66003F96}"/>
              </a:ext>
            </a:extLst>
          </p:cNvPr>
          <p:cNvSpPr/>
          <p:nvPr userDrawn="1"/>
        </p:nvSpPr>
        <p:spPr>
          <a:xfrm>
            <a:off x="-8552" y="-9524"/>
            <a:ext cx="12200552" cy="6891200"/>
          </a:xfrm>
          <a:prstGeom prst="rect">
            <a:avLst/>
          </a:prstGeom>
          <a:solidFill>
            <a:schemeClr val="bg1">
              <a:alpha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a:p>
        </p:txBody>
      </p:sp>
      <p:sp>
        <p:nvSpPr>
          <p:cNvPr id="6" name="Rectangle 1">
            <a:extLst>
              <a:ext uri="{FF2B5EF4-FFF2-40B4-BE49-F238E27FC236}">
                <a16:creationId xmlns:a16="http://schemas.microsoft.com/office/drawing/2014/main" id="{7ADE6F14-5850-40A3-98CA-FD7DFB04FF18}"/>
              </a:ext>
            </a:extLst>
          </p:cNvPr>
          <p:cNvSpPr/>
          <p:nvPr userDrawn="1"/>
        </p:nvSpPr>
        <p:spPr>
          <a:xfrm>
            <a:off x="-10590" y="-9524"/>
            <a:ext cx="10156079" cy="6891200"/>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0 w 8540019"/>
              <a:gd name="connsiteY0" fmla="*/ 0 h 6347075"/>
              <a:gd name="connsiteX1" fmla="*/ 6101619 w 8540019"/>
              <a:gd name="connsiteY1" fmla="*/ 0 h 6347075"/>
              <a:gd name="connsiteX2" fmla="*/ 8540019 w 8540019"/>
              <a:gd name="connsiteY2" fmla="*/ 6347075 h 6347075"/>
              <a:gd name="connsiteX3" fmla="*/ 1719992 w 8540019"/>
              <a:gd name="connsiteY3" fmla="*/ 6340890 h 6347075"/>
              <a:gd name="connsiteX4" fmla="*/ 0 w 8540019"/>
              <a:gd name="connsiteY4" fmla="*/ 0 h 6347075"/>
              <a:gd name="connsiteX0" fmla="*/ 0 w 8540019"/>
              <a:gd name="connsiteY0" fmla="*/ 0 h 6349697"/>
              <a:gd name="connsiteX1" fmla="*/ 6101619 w 8540019"/>
              <a:gd name="connsiteY1" fmla="*/ 0 h 6349697"/>
              <a:gd name="connsiteX2" fmla="*/ 8540019 w 8540019"/>
              <a:gd name="connsiteY2" fmla="*/ 6347075 h 6349697"/>
              <a:gd name="connsiteX3" fmla="*/ 20256 w 8540019"/>
              <a:gd name="connsiteY3" fmla="*/ 6349697 h 6349697"/>
              <a:gd name="connsiteX4" fmla="*/ 0 w 8540019"/>
              <a:gd name="connsiteY4" fmla="*/ 0 h 6349697"/>
              <a:gd name="connsiteX0" fmla="*/ 0 w 8154218"/>
              <a:gd name="connsiteY0" fmla="*/ 0 h 6349697"/>
              <a:gd name="connsiteX1" fmla="*/ 6101619 w 8154218"/>
              <a:gd name="connsiteY1" fmla="*/ 0 h 6349697"/>
              <a:gd name="connsiteX2" fmla="*/ 8154218 w 8154218"/>
              <a:gd name="connsiteY2" fmla="*/ 6347075 h 6349697"/>
              <a:gd name="connsiteX3" fmla="*/ 20256 w 8154218"/>
              <a:gd name="connsiteY3" fmla="*/ 6349697 h 6349697"/>
              <a:gd name="connsiteX4" fmla="*/ 0 w 8154218"/>
              <a:gd name="connsiteY4" fmla="*/ 0 h 6349697"/>
              <a:gd name="connsiteX0" fmla="*/ 30341 w 8133962"/>
              <a:gd name="connsiteY0" fmla="*/ 0 h 6357394"/>
              <a:gd name="connsiteX1" fmla="*/ 6081363 w 8133962"/>
              <a:gd name="connsiteY1" fmla="*/ 7697 h 6357394"/>
              <a:gd name="connsiteX2" fmla="*/ 8133962 w 8133962"/>
              <a:gd name="connsiteY2" fmla="*/ 6354772 h 6357394"/>
              <a:gd name="connsiteX3" fmla="*/ 0 w 8133962"/>
              <a:gd name="connsiteY3" fmla="*/ 6357394 h 6357394"/>
              <a:gd name="connsiteX4" fmla="*/ 30341 w 8133962"/>
              <a:gd name="connsiteY4" fmla="*/ 0 h 6357394"/>
              <a:gd name="connsiteX0" fmla="*/ 0 w 8103621"/>
              <a:gd name="connsiteY0" fmla="*/ 0 h 6357394"/>
              <a:gd name="connsiteX1" fmla="*/ 6051022 w 8103621"/>
              <a:gd name="connsiteY1" fmla="*/ 7697 h 6357394"/>
              <a:gd name="connsiteX2" fmla="*/ 8103621 w 8103621"/>
              <a:gd name="connsiteY2" fmla="*/ 6354772 h 6357394"/>
              <a:gd name="connsiteX3" fmla="*/ 1282 w 8103621"/>
              <a:gd name="connsiteY3" fmla="*/ 6357394 h 6357394"/>
              <a:gd name="connsiteX4" fmla="*/ 0 w 8103621"/>
              <a:gd name="connsiteY4" fmla="*/ 0 h 635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621" h="6357394">
                <a:moveTo>
                  <a:pt x="0" y="0"/>
                </a:moveTo>
                <a:lnTo>
                  <a:pt x="6051022" y="7697"/>
                </a:lnTo>
                <a:lnTo>
                  <a:pt x="8103621" y="6354772"/>
                </a:lnTo>
                <a:lnTo>
                  <a:pt x="1282" y="6357394"/>
                </a:lnTo>
                <a:cubicBezTo>
                  <a:pt x="855" y="4238263"/>
                  <a:pt x="427" y="2119131"/>
                  <a:pt x="0" y="0"/>
                </a:cubicBezTo>
                <a:close/>
              </a:path>
            </a:pathLst>
          </a:custGeom>
          <a:solidFill>
            <a:schemeClr val="accent6">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itle 1"/>
          <p:cNvSpPr>
            <a:spLocks noGrp="1"/>
          </p:cNvSpPr>
          <p:nvPr>
            <p:ph type="title"/>
          </p:nvPr>
        </p:nvSpPr>
        <p:spPr>
          <a:xfrm>
            <a:off x="963087" y="691453"/>
            <a:ext cx="6734132" cy="5418667"/>
          </a:xfrm>
        </p:spPr>
        <p:txBody>
          <a:bodyPr anchor="ctr"/>
          <a:lstStyle>
            <a:lvl1pPr algn="ctr">
              <a:defRPr sz="2251" b="1" cap="none" baseline="0">
                <a:solidFill>
                  <a:schemeClr val="bg1"/>
                </a:solidFill>
              </a:defRPr>
            </a:lvl1pPr>
          </a:lstStyle>
          <a:p>
            <a:r>
              <a:rPr lang="en-US"/>
              <a:t>Click to edit Master title style</a:t>
            </a:r>
            <a:endParaRPr lang="en-US" dirty="0"/>
          </a:p>
        </p:txBody>
      </p:sp>
      <p:pic>
        <p:nvPicPr>
          <p:cNvPr id="8" name="Picture 11">
            <a:extLst>
              <a:ext uri="{FF2B5EF4-FFF2-40B4-BE49-F238E27FC236}">
                <a16:creationId xmlns:a16="http://schemas.microsoft.com/office/drawing/2014/main" id="{DFBF0624-4D25-45F4-9B9A-F7FF2C3B55AB}"/>
              </a:ext>
            </a:extLst>
          </p:cNvPr>
          <p:cNvPicPr>
            <a:picLocks noChangeAspect="1"/>
          </p:cNvPicPr>
          <p:nvPr userDrawn="1"/>
        </p:nvPicPr>
        <p:blipFill>
          <a:blip r:embed="rId3">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935737" y="5992397"/>
            <a:ext cx="1495043" cy="59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0679154"/>
      </p:ext>
    </p:extLst>
  </p:cSld>
  <p:clrMapOvr>
    <a:masterClrMapping/>
  </p:clrMapOvr>
</p:sldLayout>
</file>

<file path=ppt/slideLayouts/slideLayout43.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2_Section Header - Gray">
    <p:spTree>
      <p:nvGrpSpPr>
        <p:cNvPr id="1" name=""/>
        <p:cNvGrpSpPr/>
        <p:nvPr/>
      </p:nvGrpSpPr>
      <p:grpSpPr>
        <a:xfrm>
          <a:off x="0" y="0"/>
          <a:ext cx="0" cy="0"/>
          <a:chOff x="0" y="0"/>
          <a:chExt cx="0" cy="0"/>
        </a:xfrm>
      </p:grpSpPr>
      <p:pic>
        <p:nvPicPr>
          <p:cNvPr id="8" name="Picture 12">
            <a:extLst>
              <a:ext uri="{FF2B5EF4-FFF2-40B4-BE49-F238E27FC236}">
                <a16:creationId xmlns:a16="http://schemas.microsoft.com/office/drawing/2014/main" id="{CAD4CACC-3069-4575-BC2F-16264D13D8D5}"/>
              </a:ext>
            </a:extLst>
          </p:cNvPr>
          <p:cNvPicPr>
            <a:picLocks noChangeAspect="1"/>
          </p:cNvPicPr>
          <p:nvPr userDrawn="1"/>
        </p:nvPicPr>
        <p:blipFill rotWithShape="1">
          <a:blip r:embed="rId2">
            <a:duotone>
              <a:schemeClr val="accent6">
                <a:shade val="45000"/>
                <a:satMod val="135000"/>
              </a:schemeClr>
              <a:prstClr val="white"/>
            </a:duotone>
          </a:blip>
          <a:srcRect l="3603" t="16769" r="768" b="2308"/>
          <a:stretch/>
        </p:blipFill>
        <p:spPr bwMode="auto">
          <a:xfrm>
            <a:off x="0" y="-5970"/>
            <a:ext cx="12192000" cy="6870662"/>
          </a:xfrm>
          <a:prstGeom prst="rect">
            <a:avLst/>
          </a:prstGeom>
          <a:solidFill>
            <a:schemeClr val="bg1">
              <a:alpha val="32000"/>
            </a:schemeClr>
          </a:solidFill>
          <a:ln>
            <a:noFill/>
          </a:ln>
        </p:spPr>
      </p:pic>
      <p:sp>
        <p:nvSpPr>
          <p:cNvPr id="3" name="Rectangle 2"/>
          <p:cNvSpPr/>
          <p:nvPr userDrawn="1"/>
        </p:nvSpPr>
        <p:spPr>
          <a:xfrm>
            <a:off x="-1" y="0"/>
            <a:ext cx="12192001" cy="6904038"/>
          </a:xfrm>
          <a:prstGeom prst="rect">
            <a:avLst/>
          </a:prstGeom>
          <a:solidFill>
            <a:schemeClr val="accent6">
              <a:lumMod val="85000"/>
              <a:lumOff val="1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13"/>
          </a:p>
        </p:txBody>
      </p:sp>
      <p:sp>
        <p:nvSpPr>
          <p:cNvPr id="2" name="Title 1"/>
          <p:cNvSpPr>
            <a:spLocks noGrp="1"/>
          </p:cNvSpPr>
          <p:nvPr>
            <p:ph type="title"/>
          </p:nvPr>
        </p:nvSpPr>
        <p:spPr>
          <a:xfrm>
            <a:off x="963084" y="691453"/>
            <a:ext cx="10363200" cy="5418667"/>
          </a:xfrm>
        </p:spPr>
        <p:txBody>
          <a:bodyPr anchor="ctr"/>
          <a:lstStyle>
            <a:lvl1pPr algn="ctr">
              <a:defRPr sz="2251" b="1" cap="none" baseline="0">
                <a:solidFill>
                  <a:schemeClr val="bg1"/>
                </a:solidFill>
              </a:defRPr>
            </a:lvl1pPr>
          </a:lstStyle>
          <a:p>
            <a:r>
              <a:rPr lang="en-US"/>
              <a:t>Click to edit Master title style</a:t>
            </a:r>
            <a:endParaRPr lang="en-US" dirty="0"/>
          </a:p>
        </p:txBody>
      </p:sp>
      <p:pic>
        <p:nvPicPr>
          <p:cNvPr id="6" name="Picture 11">
            <a:extLst>
              <a:ext uri="{FF2B5EF4-FFF2-40B4-BE49-F238E27FC236}">
                <a16:creationId xmlns:a16="http://schemas.microsoft.com/office/drawing/2014/main" id="{0297DAC0-A42F-44A0-9CBC-BCF3FB75A7D6}"/>
              </a:ext>
            </a:extLst>
          </p:cNvPr>
          <p:cNvPicPr>
            <a:picLocks noChangeAspect="1"/>
          </p:cNvPicPr>
          <p:nvPr userDrawn="1"/>
        </p:nvPicPr>
        <p:blipFill>
          <a:blip r:embed="rId3">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9707293" y="5992397"/>
            <a:ext cx="1495043" cy="59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369601"/>
      </p:ext>
    </p:extLst>
  </p:cSld>
  <p:clrMapOvr>
    <a:masterClrMapping/>
  </p:clrMapOvr>
</p:sldLayout>
</file>

<file path=ppt/slideLayouts/slideLayout44.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3_Section Header - Gray">
    <p:spTree>
      <p:nvGrpSpPr>
        <p:cNvPr id="1" name=""/>
        <p:cNvGrpSpPr/>
        <p:nvPr/>
      </p:nvGrpSpPr>
      <p:grpSpPr>
        <a:xfrm>
          <a:off x="0" y="0"/>
          <a:ext cx="0" cy="0"/>
          <a:chOff x="0" y="0"/>
          <a:chExt cx="0" cy="0"/>
        </a:xfrm>
      </p:grpSpPr>
      <p:sp>
        <p:nvSpPr>
          <p:cNvPr id="3" name="Rectangle 2"/>
          <p:cNvSpPr/>
          <p:nvPr userDrawn="1"/>
        </p:nvSpPr>
        <p:spPr>
          <a:xfrm>
            <a:off x="0" y="0"/>
            <a:ext cx="12217400" cy="6904038"/>
          </a:xfrm>
          <a:prstGeom prst="rect">
            <a:avLst/>
          </a:prstGeom>
          <a:solidFill>
            <a:schemeClr val="accent6">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013"/>
          </a:p>
        </p:txBody>
      </p:sp>
      <p:sp>
        <p:nvSpPr>
          <p:cNvPr id="2" name="Title 1"/>
          <p:cNvSpPr>
            <a:spLocks noGrp="1"/>
          </p:cNvSpPr>
          <p:nvPr>
            <p:ph type="title"/>
          </p:nvPr>
        </p:nvSpPr>
        <p:spPr>
          <a:xfrm>
            <a:off x="963084" y="691453"/>
            <a:ext cx="10363200" cy="5418667"/>
          </a:xfrm>
        </p:spPr>
        <p:txBody>
          <a:bodyPr anchor="ctr"/>
          <a:lstStyle>
            <a:lvl1pPr algn="ctr">
              <a:defRPr sz="2251" b="1" cap="none" baseline="0">
                <a:solidFill>
                  <a:schemeClr val="bg1"/>
                </a:solidFill>
              </a:defRPr>
            </a:lvl1pPr>
          </a:lstStyle>
          <a:p>
            <a:r>
              <a:rPr lang="en-US"/>
              <a:t>Click to edit Master title style</a:t>
            </a:r>
            <a:endParaRPr lang="en-US" dirty="0"/>
          </a:p>
        </p:txBody>
      </p:sp>
      <p:pic>
        <p:nvPicPr>
          <p:cNvPr id="5" name="Picture 11">
            <a:extLst>
              <a:ext uri="{FF2B5EF4-FFF2-40B4-BE49-F238E27FC236}">
                <a16:creationId xmlns:a16="http://schemas.microsoft.com/office/drawing/2014/main" id="{EDEE526B-87E2-442C-A594-25E801081F36}"/>
              </a:ext>
            </a:extLst>
          </p:cNvPr>
          <p:cNvPicPr>
            <a:picLocks noChangeAspect="1"/>
          </p:cNvPicPr>
          <p:nvPr userDrawn="1"/>
        </p:nvPicPr>
        <p:blipFill>
          <a:blip r:embed="rId2">
            <a:clrChange>
              <a:clrFrom>
                <a:srgbClr val="CA333A"/>
              </a:clrFrom>
              <a:clrTo>
                <a:srgbClr val="CA333A">
                  <a:alpha val="0"/>
                </a:srgbClr>
              </a:clrTo>
            </a:clrChange>
            <a:extLst>
              <a:ext uri="{28A0092B-C50C-407E-A947-70E740481C1C}">
                <a14:useLocalDpi xmlns:a14="http://schemas.microsoft.com/office/drawing/2010/main" val="0"/>
              </a:ext>
            </a:extLst>
          </a:blip>
          <a:srcRect b="2342"/>
          <a:stretch>
            <a:fillRect/>
          </a:stretch>
        </p:blipFill>
        <p:spPr bwMode="auto">
          <a:xfrm>
            <a:off x="9707293" y="5992397"/>
            <a:ext cx="1495043" cy="593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071632"/>
      </p:ext>
    </p:extLst>
  </p:cSld>
  <p:clrMapOvr>
    <a:masterClrMapping/>
  </p:clrMapOvr>
</p:sldLayout>
</file>

<file path=ppt/slideLayouts/slideLayout5.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4_Title Page - Teal">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8EB132FF-31C5-4E53-97BC-CBED452B8462}"/>
              </a:ext>
            </a:extLst>
          </p:cNvPr>
          <p:cNvPicPr>
            <a:picLocks noChangeAspect="1"/>
          </p:cNvPicPr>
          <p:nvPr userDrawn="1"/>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0082" t="734" r="9777" b="766"/>
          <a:stretch/>
        </p:blipFill>
        <p:spPr bwMode="auto">
          <a:xfrm>
            <a:off x="0" y="0"/>
            <a:ext cx="12192000" cy="6858000"/>
          </a:xfrm>
          <a:prstGeom prst="rect">
            <a:avLst/>
          </a:prstGeom>
          <a:solidFill>
            <a:schemeClr val="bg1">
              <a:alpha val="32000"/>
            </a:schemeClr>
          </a:solidFill>
          <a:ln>
            <a:noFill/>
          </a:ln>
        </p:spPr>
      </p:pic>
      <p:sp>
        <p:nvSpPr>
          <p:cNvPr id="3" name="Rectangle 2"/>
          <p:cNvSpPr/>
          <p:nvPr userDrawn="1"/>
        </p:nvSpPr>
        <p:spPr>
          <a:xfrm>
            <a:off x="-8552" y="0"/>
            <a:ext cx="12200552" cy="6858000"/>
          </a:xfrm>
          <a:prstGeom prst="rect">
            <a:avLst/>
          </a:prstGeom>
          <a:solidFill>
            <a:schemeClr val="bg1">
              <a:alpha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a:p>
        </p:txBody>
      </p:sp>
      <p:sp>
        <p:nvSpPr>
          <p:cNvPr id="11" name="Rectangle 1">
            <a:extLst>
              <a:ext uri="{FF2B5EF4-FFF2-40B4-BE49-F238E27FC236}">
                <a16:creationId xmlns:a16="http://schemas.microsoft.com/office/drawing/2014/main" id="{D1E6B151-C5BB-4BC4-B1D4-78A9BCB68203}"/>
              </a:ext>
            </a:extLst>
          </p:cNvPr>
          <p:cNvSpPr/>
          <p:nvPr userDrawn="1"/>
        </p:nvSpPr>
        <p:spPr>
          <a:xfrm>
            <a:off x="-10593" y="-7620"/>
            <a:ext cx="9763400" cy="6294124"/>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0 w 8540019"/>
              <a:gd name="connsiteY0" fmla="*/ 0 h 6347075"/>
              <a:gd name="connsiteX1" fmla="*/ 6101619 w 8540019"/>
              <a:gd name="connsiteY1" fmla="*/ 0 h 6347075"/>
              <a:gd name="connsiteX2" fmla="*/ 8540019 w 8540019"/>
              <a:gd name="connsiteY2" fmla="*/ 6347075 h 6347075"/>
              <a:gd name="connsiteX3" fmla="*/ 1719992 w 8540019"/>
              <a:gd name="connsiteY3" fmla="*/ 6340890 h 6347075"/>
              <a:gd name="connsiteX4" fmla="*/ 0 w 8540019"/>
              <a:gd name="connsiteY4" fmla="*/ 0 h 6347075"/>
              <a:gd name="connsiteX0" fmla="*/ 0 w 8540019"/>
              <a:gd name="connsiteY0" fmla="*/ 0 h 6349697"/>
              <a:gd name="connsiteX1" fmla="*/ 6101619 w 8540019"/>
              <a:gd name="connsiteY1" fmla="*/ 0 h 6349697"/>
              <a:gd name="connsiteX2" fmla="*/ 8540019 w 8540019"/>
              <a:gd name="connsiteY2" fmla="*/ 6347075 h 6349697"/>
              <a:gd name="connsiteX3" fmla="*/ 20256 w 8540019"/>
              <a:gd name="connsiteY3" fmla="*/ 6349697 h 6349697"/>
              <a:gd name="connsiteX4" fmla="*/ 0 w 8540019"/>
              <a:gd name="connsiteY4" fmla="*/ 0 h 6349697"/>
              <a:gd name="connsiteX0" fmla="*/ 0 w 8154218"/>
              <a:gd name="connsiteY0" fmla="*/ 0 h 6349697"/>
              <a:gd name="connsiteX1" fmla="*/ 6101619 w 8154218"/>
              <a:gd name="connsiteY1" fmla="*/ 0 h 6349697"/>
              <a:gd name="connsiteX2" fmla="*/ 8154218 w 8154218"/>
              <a:gd name="connsiteY2" fmla="*/ 6347075 h 6349697"/>
              <a:gd name="connsiteX3" fmla="*/ 20256 w 8154218"/>
              <a:gd name="connsiteY3" fmla="*/ 6349697 h 6349697"/>
              <a:gd name="connsiteX4" fmla="*/ 0 w 8154218"/>
              <a:gd name="connsiteY4" fmla="*/ 0 h 6349697"/>
              <a:gd name="connsiteX0" fmla="*/ 30341 w 8133962"/>
              <a:gd name="connsiteY0" fmla="*/ 0 h 6357394"/>
              <a:gd name="connsiteX1" fmla="*/ 6081363 w 8133962"/>
              <a:gd name="connsiteY1" fmla="*/ 7697 h 6357394"/>
              <a:gd name="connsiteX2" fmla="*/ 8133962 w 8133962"/>
              <a:gd name="connsiteY2" fmla="*/ 6354772 h 6357394"/>
              <a:gd name="connsiteX3" fmla="*/ 0 w 8133962"/>
              <a:gd name="connsiteY3" fmla="*/ 6357394 h 6357394"/>
              <a:gd name="connsiteX4" fmla="*/ 30341 w 8133962"/>
              <a:gd name="connsiteY4" fmla="*/ 0 h 6357394"/>
              <a:gd name="connsiteX0" fmla="*/ 0 w 8103621"/>
              <a:gd name="connsiteY0" fmla="*/ 0 h 6357394"/>
              <a:gd name="connsiteX1" fmla="*/ 6051022 w 8103621"/>
              <a:gd name="connsiteY1" fmla="*/ 7697 h 6357394"/>
              <a:gd name="connsiteX2" fmla="*/ 8103621 w 8103621"/>
              <a:gd name="connsiteY2" fmla="*/ 6354772 h 6357394"/>
              <a:gd name="connsiteX3" fmla="*/ 1282 w 8103621"/>
              <a:gd name="connsiteY3" fmla="*/ 6357394 h 6357394"/>
              <a:gd name="connsiteX4" fmla="*/ 0 w 8103621"/>
              <a:gd name="connsiteY4" fmla="*/ 0 h 635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621" h="6357394">
                <a:moveTo>
                  <a:pt x="0" y="0"/>
                </a:moveTo>
                <a:lnTo>
                  <a:pt x="6051022" y="7697"/>
                </a:lnTo>
                <a:lnTo>
                  <a:pt x="8103621" y="6354772"/>
                </a:lnTo>
                <a:lnTo>
                  <a:pt x="1282" y="6357394"/>
                </a:lnTo>
                <a:cubicBezTo>
                  <a:pt x="855" y="4238263"/>
                  <a:pt x="427" y="2119131"/>
                  <a:pt x="0" y="0"/>
                </a:cubicBezTo>
                <a:close/>
              </a:path>
            </a:pathLst>
          </a:cu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7" name="Picture 11"/>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6301" y="493713"/>
            <a:ext cx="2323647"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sz="quarter" idx="10"/>
          </p:nvPr>
        </p:nvSpPr>
        <p:spPr>
          <a:xfrm>
            <a:off x="1018709" y="1847145"/>
            <a:ext cx="7213600" cy="444500"/>
          </a:xfrm>
        </p:spPr>
        <p:txBody>
          <a:bodyPr lIns="0" tIns="0" rIns="0" bIns="0">
            <a:normAutofit/>
          </a:bodyPr>
          <a:lstStyle>
            <a:lvl1pPr>
              <a:buNone/>
              <a:defRPr sz="1351" baseline="0">
                <a:solidFill>
                  <a:schemeClr val="bg1"/>
                </a:solidFill>
                <a:latin typeface="Arial"/>
                <a:cs typeface="Arial"/>
              </a:defRPr>
            </a:lvl1pPr>
          </a:lstStyle>
          <a:p>
            <a:pPr lvl="0"/>
            <a:r>
              <a:rPr lang="en-US"/>
              <a:t>Click to edit Master text styles</a:t>
            </a:r>
          </a:p>
        </p:txBody>
      </p:sp>
      <p:sp>
        <p:nvSpPr>
          <p:cNvPr id="16" name="Text Placeholder 14"/>
          <p:cNvSpPr>
            <a:spLocks noGrp="1"/>
          </p:cNvSpPr>
          <p:nvPr>
            <p:ph type="body" sz="quarter" idx="11"/>
          </p:nvPr>
        </p:nvSpPr>
        <p:spPr>
          <a:xfrm>
            <a:off x="1018709" y="2291654"/>
            <a:ext cx="7213600" cy="2166055"/>
          </a:xfrm>
        </p:spPr>
        <p:txBody>
          <a:bodyPr lIns="0" tIns="0" rIns="0" bIns="0" anchor="ctr">
            <a:noAutofit/>
          </a:bodyPr>
          <a:lstStyle>
            <a:lvl1pPr marL="0" indent="0">
              <a:lnSpc>
                <a:spcPts val="2700"/>
              </a:lnSpc>
              <a:spcBef>
                <a:spcPts val="0"/>
              </a:spcBef>
              <a:buNone/>
              <a:defRPr sz="2475" b="1" baseline="0">
                <a:solidFill>
                  <a:schemeClr val="bg1"/>
                </a:solidFill>
                <a:latin typeface="Arial"/>
                <a:cs typeface="Arial"/>
              </a:defRPr>
            </a:lvl1pPr>
          </a:lstStyle>
          <a:p>
            <a:pPr lvl="0"/>
            <a:r>
              <a:rPr lang="en-US"/>
              <a:t>Click to edit Master text styles</a:t>
            </a:r>
          </a:p>
        </p:txBody>
      </p:sp>
      <p:sp>
        <p:nvSpPr>
          <p:cNvPr id="17" name="Text Placeholder 14"/>
          <p:cNvSpPr>
            <a:spLocks noGrp="1"/>
          </p:cNvSpPr>
          <p:nvPr>
            <p:ph type="body" sz="quarter" idx="12"/>
          </p:nvPr>
        </p:nvSpPr>
        <p:spPr>
          <a:xfrm>
            <a:off x="1018709" y="4525433"/>
            <a:ext cx="7213600" cy="444500"/>
          </a:xfrm>
        </p:spPr>
        <p:txBody>
          <a:bodyPr lIns="0" tIns="0" rIns="0" bIns="0">
            <a:normAutofit/>
          </a:bodyPr>
          <a:lstStyle>
            <a:lvl1pPr>
              <a:buNone/>
              <a:defRPr sz="1125" baseline="0">
                <a:solidFill>
                  <a:schemeClr val="bg1"/>
                </a:solidFill>
                <a:latin typeface="Arial"/>
                <a:cs typeface="Arial"/>
              </a:defRPr>
            </a:lvl1pPr>
          </a:lstStyle>
          <a:p>
            <a:pPr lvl="0"/>
            <a:r>
              <a:rPr lang="en-US"/>
              <a:t>Click to edit Master text styles</a:t>
            </a:r>
          </a:p>
        </p:txBody>
      </p:sp>
      <p:sp>
        <p:nvSpPr>
          <p:cNvPr id="18" name="Text Placeholder 14"/>
          <p:cNvSpPr>
            <a:spLocks noGrp="1"/>
          </p:cNvSpPr>
          <p:nvPr>
            <p:ph type="body" sz="quarter" idx="13"/>
          </p:nvPr>
        </p:nvSpPr>
        <p:spPr>
          <a:xfrm>
            <a:off x="1018709" y="5094289"/>
            <a:ext cx="7213600" cy="444500"/>
          </a:xfrm>
        </p:spPr>
        <p:txBody>
          <a:bodyPr lIns="0" tIns="0" rIns="0" bIns="0">
            <a:normAutofit/>
          </a:bodyPr>
          <a:lstStyle>
            <a:lvl1pPr>
              <a:buNone/>
              <a:defRPr sz="1351" i="1" baseline="0">
                <a:solidFill>
                  <a:schemeClr val="bg1"/>
                </a:solidFill>
                <a:latin typeface="Arial"/>
                <a:cs typeface="Arial"/>
              </a:defRPr>
            </a:lvl1pPr>
          </a:lstStyle>
          <a:p>
            <a:pPr lvl="0"/>
            <a:r>
              <a:rPr lang="en-US"/>
              <a:t>Click to edit Master text styles</a:t>
            </a:r>
          </a:p>
        </p:txBody>
      </p:sp>
      <p:sp>
        <p:nvSpPr>
          <p:cNvPr id="14" name="TextBox 13">
            <a:extLst>
              <a:ext uri="{FF2B5EF4-FFF2-40B4-BE49-F238E27FC236}">
                <a16:creationId xmlns:a16="http://schemas.microsoft.com/office/drawing/2014/main" id="{E2A528E5-3368-48D9-99EC-1B6B215B528C}"/>
              </a:ext>
            </a:extLst>
          </p:cNvPr>
          <p:cNvSpPr txBox="1"/>
          <p:nvPr userDrawn="1"/>
        </p:nvSpPr>
        <p:spPr>
          <a:xfrm>
            <a:off x="0" y="6448431"/>
            <a:ext cx="12192000" cy="187615"/>
          </a:xfrm>
          <a:prstGeom prst="rect">
            <a:avLst/>
          </a:prstGeom>
          <a:noFill/>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619" baseline="30000" dirty="0">
                <a:solidFill>
                  <a:schemeClr val="accent6"/>
                </a:solidFill>
              </a:rPr>
              <a:t>©</a:t>
            </a:r>
            <a:r>
              <a:rPr lang="en-US" altLang="en-US" sz="619" dirty="0">
                <a:solidFill>
                  <a:schemeClr val="accent6"/>
                </a:solidFill>
              </a:rPr>
              <a:t>Bradley </a:t>
            </a:r>
            <a:r>
              <a:rPr lang="en-US" altLang="en-US" sz="619" dirty="0" err="1">
                <a:solidFill>
                  <a:schemeClr val="accent6"/>
                </a:solidFill>
              </a:rPr>
              <a:t>Arant</a:t>
            </a:r>
            <a:r>
              <a:rPr lang="en-US" altLang="en-US" sz="619" dirty="0">
                <a:solidFill>
                  <a:schemeClr val="accent6"/>
                </a:solidFill>
              </a:rPr>
              <a:t> Boult Cummings LLP            Attorney-Client Privilege.</a:t>
            </a:r>
          </a:p>
        </p:txBody>
      </p:sp>
    </p:spTree>
    <p:extLst>
      <p:ext uri="{BB962C8B-B14F-4D97-AF65-F5344CB8AC3E}">
        <p14:creationId xmlns:p14="http://schemas.microsoft.com/office/powerpoint/2010/main" val="2048804118"/>
      </p:ext>
    </p:extLst>
  </p:cSld>
  <p:clrMapOvr>
    <a:masterClrMapping/>
  </p:clrMapOvr>
</p:sldLayout>
</file>

<file path=ppt/slideLayouts/slideLayout6.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1_Title Page - Teal">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6DD561-F01F-440A-BA1C-627A07291A20}"/>
              </a:ext>
            </a:extLst>
          </p:cNvPr>
          <p:cNvPicPr>
            <a:picLocks noChangeAspect="1"/>
          </p:cNvPicPr>
          <p:nvPr userDrawn="1"/>
        </p:nvPicPr>
        <p:blipFill rotWithShape="1">
          <a:blip r:embed="rId2">
            <a:duotone>
              <a:schemeClr val="accent6">
                <a:shade val="45000"/>
                <a:satMod val="135000"/>
              </a:schemeClr>
              <a:prstClr val="white"/>
            </a:duotone>
          </a:blip>
          <a:srcRect l="215" t="24827" r="21318" b="3417"/>
          <a:stretch/>
        </p:blipFill>
        <p:spPr>
          <a:xfrm>
            <a:off x="0" y="0"/>
            <a:ext cx="12192000" cy="6857998"/>
          </a:xfrm>
          <a:prstGeom prst="rect">
            <a:avLst/>
          </a:prstGeom>
        </p:spPr>
      </p:pic>
      <p:sp>
        <p:nvSpPr>
          <p:cNvPr id="3" name="Rectangle 2"/>
          <p:cNvSpPr/>
          <p:nvPr userDrawn="1"/>
        </p:nvSpPr>
        <p:spPr>
          <a:xfrm>
            <a:off x="-8552" y="0"/>
            <a:ext cx="12200552" cy="6858000"/>
          </a:xfrm>
          <a:prstGeom prst="rect">
            <a:avLst/>
          </a:prstGeom>
          <a:solidFill>
            <a:schemeClr val="bg1">
              <a:alpha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a:p>
        </p:txBody>
      </p:sp>
      <p:sp>
        <p:nvSpPr>
          <p:cNvPr id="12" name="Rectangle 1">
            <a:extLst>
              <a:ext uri="{FF2B5EF4-FFF2-40B4-BE49-F238E27FC236}">
                <a16:creationId xmlns:a16="http://schemas.microsoft.com/office/drawing/2014/main" id="{6761A139-C5F6-439A-9D0B-A5608A6DBE7C}"/>
              </a:ext>
            </a:extLst>
          </p:cNvPr>
          <p:cNvSpPr/>
          <p:nvPr userDrawn="1"/>
        </p:nvSpPr>
        <p:spPr>
          <a:xfrm>
            <a:off x="-10593" y="-7620"/>
            <a:ext cx="9763400" cy="6294124"/>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0 w 8540019"/>
              <a:gd name="connsiteY0" fmla="*/ 0 h 6347075"/>
              <a:gd name="connsiteX1" fmla="*/ 6101619 w 8540019"/>
              <a:gd name="connsiteY1" fmla="*/ 0 h 6347075"/>
              <a:gd name="connsiteX2" fmla="*/ 8540019 w 8540019"/>
              <a:gd name="connsiteY2" fmla="*/ 6347075 h 6347075"/>
              <a:gd name="connsiteX3" fmla="*/ 1719992 w 8540019"/>
              <a:gd name="connsiteY3" fmla="*/ 6340890 h 6347075"/>
              <a:gd name="connsiteX4" fmla="*/ 0 w 8540019"/>
              <a:gd name="connsiteY4" fmla="*/ 0 h 6347075"/>
              <a:gd name="connsiteX0" fmla="*/ 0 w 8540019"/>
              <a:gd name="connsiteY0" fmla="*/ 0 h 6349697"/>
              <a:gd name="connsiteX1" fmla="*/ 6101619 w 8540019"/>
              <a:gd name="connsiteY1" fmla="*/ 0 h 6349697"/>
              <a:gd name="connsiteX2" fmla="*/ 8540019 w 8540019"/>
              <a:gd name="connsiteY2" fmla="*/ 6347075 h 6349697"/>
              <a:gd name="connsiteX3" fmla="*/ 20256 w 8540019"/>
              <a:gd name="connsiteY3" fmla="*/ 6349697 h 6349697"/>
              <a:gd name="connsiteX4" fmla="*/ 0 w 8540019"/>
              <a:gd name="connsiteY4" fmla="*/ 0 h 6349697"/>
              <a:gd name="connsiteX0" fmla="*/ 0 w 8154218"/>
              <a:gd name="connsiteY0" fmla="*/ 0 h 6349697"/>
              <a:gd name="connsiteX1" fmla="*/ 6101619 w 8154218"/>
              <a:gd name="connsiteY1" fmla="*/ 0 h 6349697"/>
              <a:gd name="connsiteX2" fmla="*/ 8154218 w 8154218"/>
              <a:gd name="connsiteY2" fmla="*/ 6347075 h 6349697"/>
              <a:gd name="connsiteX3" fmla="*/ 20256 w 8154218"/>
              <a:gd name="connsiteY3" fmla="*/ 6349697 h 6349697"/>
              <a:gd name="connsiteX4" fmla="*/ 0 w 8154218"/>
              <a:gd name="connsiteY4" fmla="*/ 0 h 6349697"/>
              <a:gd name="connsiteX0" fmla="*/ 30341 w 8133962"/>
              <a:gd name="connsiteY0" fmla="*/ 0 h 6357394"/>
              <a:gd name="connsiteX1" fmla="*/ 6081363 w 8133962"/>
              <a:gd name="connsiteY1" fmla="*/ 7697 h 6357394"/>
              <a:gd name="connsiteX2" fmla="*/ 8133962 w 8133962"/>
              <a:gd name="connsiteY2" fmla="*/ 6354772 h 6357394"/>
              <a:gd name="connsiteX3" fmla="*/ 0 w 8133962"/>
              <a:gd name="connsiteY3" fmla="*/ 6357394 h 6357394"/>
              <a:gd name="connsiteX4" fmla="*/ 30341 w 8133962"/>
              <a:gd name="connsiteY4" fmla="*/ 0 h 6357394"/>
              <a:gd name="connsiteX0" fmla="*/ 0 w 8103621"/>
              <a:gd name="connsiteY0" fmla="*/ 0 h 6357394"/>
              <a:gd name="connsiteX1" fmla="*/ 6051022 w 8103621"/>
              <a:gd name="connsiteY1" fmla="*/ 7697 h 6357394"/>
              <a:gd name="connsiteX2" fmla="*/ 8103621 w 8103621"/>
              <a:gd name="connsiteY2" fmla="*/ 6354772 h 6357394"/>
              <a:gd name="connsiteX3" fmla="*/ 1282 w 8103621"/>
              <a:gd name="connsiteY3" fmla="*/ 6357394 h 6357394"/>
              <a:gd name="connsiteX4" fmla="*/ 0 w 8103621"/>
              <a:gd name="connsiteY4" fmla="*/ 0 h 635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621" h="6357394">
                <a:moveTo>
                  <a:pt x="0" y="0"/>
                </a:moveTo>
                <a:lnTo>
                  <a:pt x="6051022" y="7697"/>
                </a:lnTo>
                <a:lnTo>
                  <a:pt x="8103621" y="6354772"/>
                </a:lnTo>
                <a:lnTo>
                  <a:pt x="1282" y="6357394"/>
                </a:lnTo>
                <a:cubicBezTo>
                  <a:pt x="855" y="4238263"/>
                  <a:pt x="427" y="2119131"/>
                  <a:pt x="0" y="0"/>
                </a:cubicBezTo>
                <a:close/>
              </a:path>
            </a:pathLst>
          </a:cu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7" name="Picture 11"/>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6301" y="493713"/>
            <a:ext cx="2323647"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sz="quarter" idx="10"/>
          </p:nvPr>
        </p:nvSpPr>
        <p:spPr>
          <a:xfrm>
            <a:off x="1018709" y="1847145"/>
            <a:ext cx="7213600" cy="444500"/>
          </a:xfrm>
        </p:spPr>
        <p:txBody>
          <a:bodyPr lIns="0" tIns="0" rIns="0" bIns="0">
            <a:normAutofit/>
          </a:bodyPr>
          <a:lstStyle>
            <a:lvl1pPr>
              <a:buNone/>
              <a:defRPr sz="1351" baseline="0">
                <a:solidFill>
                  <a:schemeClr val="bg1"/>
                </a:solidFill>
                <a:latin typeface="Arial"/>
                <a:cs typeface="Arial"/>
              </a:defRPr>
            </a:lvl1pPr>
          </a:lstStyle>
          <a:p>
            <a:pPr lvl="0"/>
            <a:r>
              <a:rPr lang="en-US"/>
              <a:t>Click to edit Master text styles</a:t>
            </a:r>
          </a:p>
        </p:txBody>
      </p:sp>
      <p:sp>
        <p:nvSpPr>
          <p:cNvPr id="16" name="Text Placeholder 14"/>
          <p:cNvSpPr>
            <a:spLocks noGrp="1"/>
          </p:cNvSpPr>
          <p:nvPr>
            <p:ph type="body" sz="quarter" idx="11"/>
          </p:nvPr>
        </p:nvSpPr>
        <p:spPr>
          <a:xfrm>
            <a:off x="1018709" y="2291654"/>
            <a:ext cx="7213600" cy="2166055"/>
          </a:xfrm>
        </p:spPr>
        <p:txBody>
          <a:bodyPr lIns="0" tIns="0" rIns="0" bIns="0" anchor="ctr">
            <a:noAutofit/>
          </a:bodyPr>
          <a:lstStyle>
            <a:lvl1pPr marL="0" indent="0">
              <a:lnSpc>
                <a:spcPts val="2700"/>
              </a:lnSpc>
              <a:spcBef>
                <a:spcPts val="0"/>
              </a:spcBef>
              <a:buNone/>
              <a:defRPr sz="2475" b="1" baseline="0">
                <a:solidFill>
                  <a:schemeClr val="bg1"/>
                </a:solidFill>
                <a:latin typeface="Arial"/>
                <a:cs typeface="Arial"/>
              </a:defRPr>
            </a:lvl1pPr>
          </a:lstStyle>
          <a:p>
            <a:pPr lvl="0"/>
            <a:r>
              <a:rPr lang="en-US"/>
              <a:t>Click to edit Master text styles</a:t>
            </a:r>
          </a:p>
        </p:txBody>
      </p:sp>
      <p:sp>
        <p:nvSpPr>
          <p:cNvPr id="17" name="Text Placeholder 14"/>
          <p:cNvSpPr>
            <a:spLocks noGrp="1"/>
          </p:cNvSpPr>
          <p:nvPr>
            <p:ph type="body" sz="quarter" idx="12"/>
          </p:nvPr>
        </p:nvSpPr>
        <p:spPr>
          <a:xfrm>
            <a:off x="1018709" y="4525433"/>
            <a:ext cx="7213600" cy="444500"/>
          </a:xfrm>
        </p:spPr>
        <p:txBody>
          <a:bodyPr lIns="0" tIns="0" rIns="0" bIns="0">
            <a:normAutofit/>
          </a:bodyPr>
          <a:lstStyle>
            <a:lvl1pPr>
              <a:buNone/>
              <a:defRPr sz="1125" baseline="0">
                <a:solidFill>
                  <a:schemeClr val="bg1"/>
                </a:solidFill>
                <a:latin typeface="Arial"/>
                <a:cs typeface="Arial"/>
              </a:defRPr>
            </a:lvl1pPr>
          </a:lstStyle>
          <a:p>
            <a:pPr lvl="0"/>
            <a:r>
              <a:rPr lang="en-US"/>
              <a:t>Click to edit Master text styles</a:t>
            </a:r>
          </a:p>
        </p:txBody>
      </p:sp>
      <p:sp>
        <p:nvSpPr>
          <p:cNvPr id="18" name="Text Placeholder 14"/>
          <p:cNvSpPr>
            <a:spLocks noGrp="1"/>
          </p:cNvSpPr>
          <p:nvPr>
            <p:ph type="body" sz="quarter" idx="13"/>
          </p:nvPr>
        </p:nvSpPr>
        <p:spPr>
          <a:xfrm>
            <a:off x="1018709" y="5094289"/>
            <a:ext cx="7213600" cy="444500"/>
          </a:xfrm>
        </p:spPr>
        <p:txBody>
          <a:bodyPr lIns="0" tIns="0" rIns="0" bIns="0">
            <a:normAutofit/>
          </a:bodyPr>
          <a:lstStyle>
            <a:lvl1pPr>
              <a:buNone/>
              <a:defRPr sz="1351" i="1" baseline="0">
                <a:solidFill>
                  <a:schemeClr val="bg1"/>
                </a:solidFill>
                <a:latin typeface="Arial"/>
                <a:cs typeface="Arial"/>
              </a:defRPr>
            </a:lvl1pPr>
          </a:lstStyle>
          <a:p>
            <a:pPr lvl="0"/>
            <a:r>
              <a:rPr lang="en-US"/>
              <a:t>Click to edit Master text styles</a:t>
            </a:r>
          </a:p>
        </p:txBody>
      </p:sp>
      <p:sp>
        <p:nvSpPr>
          <p:cNvPr id="14" name="TextBox 13">
            <a:extLst>
              <a:ext uri="{FF2B5EF4-FFF2-40B4-BE49-F238E27FC236}">
                <a16:creationId xmlns:a16="http://schemas.microsoft.com/office/drawing/2014/main" id="{181B03E9-1BF5-41DB-98B0-5A2813015804}"/>
              </a:ext>
            </a:extLst>
          </p:cNvPr>
          <p:cNvSpPr txBox="1"/>
          <p:nvPr userDrawn="1"/>
        </p:nvSpPr>
        <p:spPr>
          <a:xfrm>
            <a:off x="0" y="6448431"/>
            <a:ext cx="12192000" cy="187615"/>
          </a:xfrm>
          <a:prstGeom prst="rect">
            <a:avLst/>
          </a:prstGeom>
          <a:noFill/>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619" baseline="30000" dirty="0">
                <a:solidFill>
                  <a:schemeClr val="accent6"/>
                </a:solidFill>
              </a:rPr>
              <a:t>©</a:t>
            </a:r>
            <a:r>
              <a:rPr lang="en-US" altLang="en-US" sz="619" dirty="0">
                <a:solidFill>
                  <a:schemeClr val="accent6"/>
                </a:solidFill>
              </a:rPr>
              <a:t>Bradley </a:t>
            </a:r>
            <a:r>
              <a:rPr lang="en-US" altLang="en-US" sz="619" dirty="0" err="1">
                <a:solidFill>
                  <a:schemeClr val="accent6"/>
                </a:solidFill>
              </a:rPr>
              <a:t>Arant</a:t>
            </a:r>
            <a:r>
              <a:rPr lang="en-US" altLang="en-US" sz="619" dirty="0">
                <a:solidFill>
                  <a:schemeClr val="accent6"/>
                </a:solidFill>
              </a:rPr>
              <a:t> Boult Cummings LLP            Attorney-Client Privilege.</a:t>
            </a:r>
          </a:p>
        </p:txBody>
      </p:sp>
    </p:spTree>
    <p:extLst>
      <p:ext uri="{BB962C8B-B14F-4D97-AF65-F5344CB8AC3E}">
        <p14:creationId xmlns:p14="http://schemas.microsoft.com/office/powerpoint/2010/main" val="2264794973"/>
      </p:ext>
    </p:extLst>
  </p:cSld>
  <p:clrMapOvr>
    <a:masterClrMapping/>
  </p:clrMapOvr>
</p:sldLayout>
</file>

<file path=ppt/slideLayouts/slideLayout7.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2_Title Page - Teal">
    <p:spTree>
      <p:nvGrpSpPr>
        <p:cNvPr id="1" name=""/>
        <p:cNvGrpSpPr/>
        <p:nvPr/>
      </p:nvGrpSpPr>
      <p:grpSpPr>
        <a:xfrm>
          <a:off x="0" y="0"/>
          <a:ext cx="0" cy="0"/>
          <a:chOff x="0" y="0"/>
          <a:chExt cx="0" cy="0"/>
        </a:xfrm>
      </p:grpSpPr>
      <p:pic>
        <p:nvPicPr>
          <p:cNvPr id="14" name="Picture 12">
            <a:extLst>
              <a:ext uri="{FF2B5EF4-FFF2-40B4-BE49-F238E27FC236}">
                <a16:creationId xmlns:a16="http://schemas.microsoft.com/office/drawing/2014/main" id="{DD8AF6E0-7CDB-4438-9ADB-C1ED12667369}"/>
              </a:ext>
            </a:extLst>
          </p:cNvPr>
          <p:cNvPicPr>
            <a:picLocks noChangeAspect="1"/>
          </p:cNvPicPr>
          <p:nvPr userDrawn="1"/>
        </p:nvPicPr>
        <p:blipFill rotWithShape="1">
          <a:blip r:embed="rId2">
            <a:duotone>
              <a:schemeClr val="accent6">
                <a:shade val="45000"/>
                <a:satMod val="135000"/>
              </a:schemeClr>
              <a:prstClr val="white"/>
            </a:duotone>
          </a:blip>
          <a:srcRect l="3" t="15637" r="-2"/>
          <a:stretch/>
        </p:blipFill>
        <p:spPr bwMode="auto">
          <a:xfrm>
            <a:off x="0" y="-4922"/>
            <a:ext cx="12192000" cy="6863970"/>
          </a:xfrm>
          <a:prstGeom prst="rect">
            <a:avLst/>
          </a:prstGeom>
          <a:solidFill>
            <a:schemeClr val="bg1">
              <a:alpha val="32000"/>
            </a:schemeClr>
          </a:solidFill>
          <a:ln>
            <a:noFill/>
          </a:ln>
        </p:spPr>
      </p:pic>
      <p:sp>
        <p:nvSpPr>
          <p:cNvPr id="13" name="Rectangle 12">
            <a:extLst>
              <a:ext uri="{FF2B5EF4-FFF2-40B4-BE49-F238E27FC236}">
                <a16:creationId xmlns:a16="http://schemas.microsoft.com/office/drawing/2014/main" id="{3D975140-A3A0-4078-8208-138E52D428E5}"/>
              </a:ext>
            </a:extLst>
          </p:cNvPr>
          <p:cNvSpPr/>
          <p:nvPr userDrawn="1"/>
        </p:nvSpPr>
        <p:spPr>
          <a:xfrm>
            <a:off x="-8552" y="0"/>
            <a:ext cx="12200552" cy="6858000"/>
          </a:xfrm>
          <a:prstGeom prst="rect">
            <a:avLst/>
          </a:prstGeom>
          <a:solidFill>
            <a:schemeClr val="bg1">
              <a:alpha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a:p>
        </p:txBody>
      </p:sp>
      <p:sp>
        <p:nvSpPr>
          <p:cNvPr id="12" name="Rectangle 1">
            <a:extLst>
              <a:ext uri="{FF2B5EF4-FFF2-40B4-BE49-F238E27FC236}">
                <a16:creationId xmlns:a16="http://schemas.microsoft.com/office/drawing/2014/main" id="{EE5341BF-4C69-4963-8A66-A2B29A695703}"/>
              </a:ext>
            </a:extLst>
          </p:cNvPr>
          <p:cNvSpPr/>
          <p:nvPr userDrawn="1"/>
        </p:nvSpPr>
        <p:spPr>
          <a:xfrm>
            <a:off x="-10593" y="-7620"/>
            <a:ext cx="9763400" cy="6294124"/>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0 w 8540019"/>
              <a:gd name="connsiteY0" fmla="*/ 0 h 6347075"/>
              <a:gd name="connsiteX1" fmla="*/ 6101619 w 8540019"/>
              <a:gd name="connsiteY1" fmla="*/ 0 h 6347075"/>
              <a:gd name="connsiteX2" fmla="*/ 8540019 w 8540019"/>
              <a:gd name="connsiteY2" fmla="*/ 6347075 h 6347075"/>
              <a:gd name="connsiteX3" fmla="*/ 1719992 w 8540019"/>
              <a:gd name="connsiteY3" fmla="*/ 6340890 h 6347075"/>
              <a:gd name="connsiteX4" fmla="*/ 0 w 8540019"/>
              <a:gd name="connsiteY4" fmla="*/ 0 h 6347075"/>
              <a:gd name="connsiteX0" fmla="*/ 0 w 8540019"/>
              <a:gd name="connsiteY0" fmla="*/ 0 h 6349697"/>
              <a:gd name="connsiteX1" fmla="*/ 6101619 w 8540019"/>
              <a:gd name="connsiteY1" fmla="*/ 0 h 6349697"/>
              <a:gd name="connsiteX2" fmla="*/ 8540019 w 8540019"/>
              <a:gd name="connsiteY2" fmla="*/ 6347075 h 6349697"/>
              <a:gd name="connsiteX3" fmla="*/ 20256 w 8540019"/>
              <a:gd name="connsiteY3" fmla="*/ 6349697 h 6349697"/>
              <a:gd name="connsiteX4" fmla="*/ 0 w 8540019"/>
              <a:gd name="connsiteY4" fmla="*/ 0 h 6349697"/>
              <a:gd name="connsiteX0" fmla="*/ 0 w 8154218"/>
              <a:gd name="connsiteY0" fmla="*/ 0 h 6349697"/>
              <a:gd name="connsiteX1" fmla="*/ 6101619 w 8154218"/>
              <a:gd name="connsiteY1" fmla="*/ 0 h 6349697"/>
              <a:gd name="connsiteX2" fmla="*/ 8154218 w 8154218"/>
              <a:gd name="connsiteY2" fmla="*/ 6347075 h 6349697"/>
              <a:gd name="connsiteX3" fmla="*/ 20256 w 8154218"/>
              <a:gd name="connsiteY3" fmla="*/ 6349697 h 6349697"/>
              <a:gd name="connsiteX4" fmla="*/ 0 w 8154218"/>
              <a:gd name="connsiteY4" fmla="*/ 0 h 6349697"/>
              <a:gd name="connsiteX0" fmla="*/ 30341 w 8133962"/>
              <a:gd name="connsiteY0" fmla="*/ 0 h 6357394"/>
              <a:gd name="connsiteX1" fmla="*/ 6081363 w 8133962"/>
              <a:gd name="connsiteY1" fmla="*/ 7697 h 6357394"/>
              <a:gd name="connsiteX2" fmla="*/ 8133962 w 8133962"/>
              <a:gd name="connsiteY2" fmla="*/ 6354772 h 6357394"/>
              <a:gd name="connsiteX3" fmla="*/ 0 w 8133962"/>
              <a:gd name="connsiteY3" fmla="*/ 6357394 h 6357394"/>
              <a:gd name="connsiteX4" fmla="*/ 30341 w 8133962"/>
              <a:gd name="connsiteY4" fmla="*/ 0 h 6357394"/>
              <a:gd name="connsiteX0" fmla="*/ 0 w 8103621"/>
              <a:gd name="connsiteY0" fmla="*/ 0 h 6357394"/>
              <a:gd name="connsiteX1" fmla="*/ 6051022 w 8103621"/>
              <a:gd name="connsiteY1" fmla="*/ 7697 h 6357394"/>
              <a:gd name="connsiteX2" fmla="*/ 8103621 w 8103621"/>
              <a:gd name="connsiteY2" fmla="*/ 6354772 h 6357394"/>
              <a:gd name="connsiteX3" fmla="*/ 1282 w 8103621"/>
              <a:gd name="connsiteY3" fmla="*/ 6357394 h 6357394"/>
              <a:gd name="connsiteX4" fmla="*/ 0 w 8103621"/>
              <a:gd name="connsiteY4" fmla="*/ 0 h 635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621" h="6357394">
                <a:moveTo>
                  <a:pt x="0" y="0"/>
                </a:moveTo>
                <a:lnTo>
                  <a:pt x="6051022" y="7697"/>
                </a:lnTo>
                <a:lnTo>
                  <a:pt x="8103621" y="6354772"/>
                </a:lnTo>
                <a:lnTo>
                  <a:pt x="1282" y="6357394"/>
                </a:lnTo>
                <a:cubicBezTo>
                  <a:pt x="855" y="4238263"/>
                  <a:pt x="427" y="2119131"/>
                  <a:pt x="0" y="0"/>
                </a:cubicBezTo>
                <a:close/>
              </a:path>
            </a:pathLst>
          </a:cu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7" name="Picture 11"/>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6301" y="493713"/>
            <a:ext cx="2323647"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userDrawn="1"/>
        </p:nvSpPr>
        <p:spPr>
          <a:xfrm>
            <a:off x="0" y="6448431"/>
            <a:ext cx="12192000" cy="187615"/>
          </a:xfrm>
          <a:prstGeom prst="rect">
            <a:avLst/>
          </a:prstGeom>
          <a:noFill/>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619" baseline="30000" dirty="0">
                <a:solidFill>
                  <a:schemeClr val="accent6"/>
                </a:solidFill>
              </a:rPr>
              <a:t>©</a:t>
            </a:r>
            <a:r>
              <a:rPr lang="en-US" altLang="en-US" sz="619" dirty="0">
                <a:solidFill>
                  <a:schemeClr val="accent6"/>
                </a:solidFill>
              </a:rPr>
              <a:t>Bradley </a:t>
            </a:r>
            <a:r>
              <a:rPr lang="en-US" altLang="en-US" sz="619" dirty="0" err="1">
                <a:solidFill>
                  <a:schemeClr val="accent6"/>
                </a:solidFill>
              </a:rPr>
              <a:t>Arant</a:t>
            </a:r>
            <a:r>
              <a:rPr lang="en-US" altLang="en-US" sz="619" dirty="0">
                <a:solidFill>
                  <a:schemeClr val="accent6"/>
                </a:solidFill>
              </a:rPr>
              <a:t> Boult Cummings LLP            Attorney-Client Privilege.</a:t>
            </a:r>
          </a:p>
        </p:txBody>
      </p:sp>
      <p:sp>
        <p:nvSpPr>
          <p:cNvPr id="15" name="Text Placeholder 14"/>
          <p:cNvSpPr>
            <a:spLocks noGrp="1"/>
          </p:cNvSpPr>
          <p:nvPr>
            <p:ph type="body" sz="quarter" idx="10"/>
          </p:nvPr>
        </p:nvSpPr>
        <p:spPr>
          <a:xfrm>
            <a:off x="1018709" y="1847145"/>
            <a:ext cx="7213600" cy="444500"/>
          </a:xfrm>
        </p:spPr>
        <p:txBody>
          <a:bodyPr lIns="0" tIns="0" rIns="0" bIns="0">
            <a:normAutofit/>
          </a:bodyPr>
          <a:lstStyle>
            <a:lvl1pPr>
              <a:buNone/>
              <a:defRPr sz="1351" baseline="0">
                <a:solidFill>
                  <a:schemeClr val="bg1"/>
                </a:solidFill>
                <a:latin typeface="Arial"/>
                <a:cs typeface="Arial"/>
              </a:defRPr>
            </a:lvl1pPr>
          </a:lstStyle>
          <a:p>
            <a:pPr lvl="0"/>
            <a:r>
              <a:rPr lang="en-US"/>
              <a:t>Click to edit Master text styles</a:t>
            </a:r>
          </a:p>
        </p:txBody>
      </p:sp>
      <p:sp>
        <p:nvSpPr>
          <p:cNvPr id="16" name="Text Placeholder 14"/>
          <p:cNvSpPr>
            <a:spLocks noGrp="1"/>
          </p:cNvSpPr>
          <p:nvPr>
            <p:ph type="body" sz="quarter" idx="11"/>
          </p:nvPr>
        </p:nvSpPr>
        <p:spPr>
          <a:xfrm>
            <a:off x="1018709" y="2291654"/>
            <a:ext cx="7213600" cy="2166055"/>
          </a:xfrm>
        </p:spPr>
        <p:txBody>
          <a:bodyPr lIns="0" tIns="0" rIns="0" bIns="0" anchor="ctr">
            <a:noAutofit/>
          </a:bodyPr>
          <a:lstStyle>
            <a:lvl1pPr marL="0" indent="0">
              <a:lnSpc>
                <a:spcPts val="2700"/>
              </a:lnSpc>
              <a:spcBef>
                <a:spcPts val="0"/>
              </a:spcBef>
              <a:buNone/>
              <a:defRPr sz="2475" b="1" baseline="0">
                <a:solidFill>
                  <a:schemeClr val="bg1"/>
                </a:solidFill>
                <a:latin typeface="Arial"/>
                <a:cs typeface="Arial"/>
              </a:defRPr>
            </a:lvl1pPr>
          </a:lstStyle>
          <a:p>
            <a:pPr lvl="0"/>
            <a:r>
              <a:rPr lang="en-US"/>
              <a:t>Click to edit Master text styles</a:t>
            </a:r>
          </a:p>
        </p:txBody>
      </p:sp>
      <p:sp>
        <p:nvSpPr>
          <p:cNvPr id="17" name="Text Placeholder 14"/>
          <p:cNvSpPr>
            <a:spLocks noGrp="1"/>
          </p:cNvSpPr>
          <p:nvPr>
            <p:ph type="body" sz="quarter" idx="12"/>
          </p:nvPr>
        </p:nvSpPr>
        <p:spPr>
          <a:xfrm>
            <a:off x="1018709" y="4525433"/>
            <a:ext cx="7213600" cy="444500"/>
          </a:xfrm>
        </p:spPr>
        <p:txBody>
          <a:bodyPr lIns="0" tIns="0" rIns="0" bIns="0">
            <a:normAutofit/>
          </a:bodyPr>
          <a:lstStyle>
            <a:lvl1pPr>
              <a:buNone/>
              <a:defRPr sz="1125" baseline="0">
                <a:solidFill>
                  <a:schemeClr val="bg1"/>
                </a:solidFill>
                <a:latin typeface="Arial"/>
                <a:cs typeface="Arial"/>
              </a:defRPr>
            </a:lvl1pPr>
          </a:lstStyle>
          <a:p>
            <a:pPr lvl="0"/>
            <a:r>
              <a:rPr lang="en-US"/>
              <a:t>Click to edit Master text styles</a:t>
            </a:r>
          </a:p>
        </p:txBody>
      </p:sp>
      <p:sp>
        <p:nvSpPr>
          <p:cNvPr id="18" name="Text Placeholder 14"/>
          <p:cNvSpPr>
            <a:spLocks noGrp="1"/>
          </p:cNvSpPr>
          <p:nvPr>
            <p:ph type="body" sz="quarter" idx="13"/>
          </p:nvPr>
        </p:nvSpPr>
        <p:spPr>
          <a:xfrm>
            <a:off x="1018709" y="5094289"/>
            <a:ext cx="7213600" cy="444500"/>
          </a:xfrm>
        </p:spPr>
        <p:txBody>
          <a:bodyPr lIns="0" tIns="0" rIns="0" bIns="0">
            <a:normAutofit/>
          </a:bodyPr>
          <a:lstStyle>
            <a:lvl1pPr>
              <a:buNone/>
              <a:defRPr sz="1351" i="1" baseline="0">
                <a:solidFill>
                  <a:schemeClr val="bg1"/>
                </a:solidFill>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63082383"/>
      </p:ext>
    </p:extLst>
  </p:cSld>
  <p:clrMapOvr>
    <a:masterClrMapping/>
  </p:clrMapOvr>
</p:sldLayout>
</file>

<file path=ppt/slideLayouts/slideLayout8.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3_Title Page - Teal">
    <p:spTree>
      <p:nvGrpSpPr>
        <p:cNvPr id="1" name=""/>
        <p:cNvGrpSpPr/>
        <p:nvPr/>
      </p:nvGrpSpPr>
      <p:grpSpPr>
        <a:xfrm>
          <a:off x="0" y="0"/>
          <a:ext cx="0" cy="0"/>
          <a:chOff x="0" y="0"/>
          <a:chExt cx="0" cy="0"/>
        </a:xfrm>
      </p:grpSpPr>
      <p:pic>
        <p:nvPicPr>
          <p:cNvPr id="6" name="Picture 12"/>
          <p:cNvPicPr>
            <a:picLocks noChangeAspect="1"/>
          </p:cNvPicPr>
          <p:nvPr userDrawn="1"/>
        </p:nvPicPr>
        <p:blipFill rotWithShape="1">
          <a:blip r:embed="rId2">
            <a:duotone>
              <a:schemeClr val="accent6">
                <a:shade val="45000"/>
                <a:satMod val="135000"/>
              </a:schemeClr>
              <a:prstClr val="white"/>
            </a:duotone>
          </a:blip>
          <a:srcRect l="7725" t="2914" r="31" b="6634"/>
          <a:stretch/>
        </p:blipFill>
        <p:spPr bwMode="auto">
          <a:xfrm>
            <a:off x="0" y="0"/>
            <a:ext cx="12192000" cy="6858000"/>
          </a:xfrm>
          <a:prstGeom prst="rect">
            <a:avLst/>
          </a:prstGeom>
          <a:solidFill>
            <a:schemeClr val="bg1">
              <a:alpha val="32000"/>
            </a:schemeClr>
          </a:solidFill>
          <a:ln>
            <a:noFill/>
          </a:ln>
        </p:spPr>
      </p:pic>
      <p:sp>
        <p:nvSpPr>
          <p:cNvPr id="3" name="Rectangle 2"/>
          <p:cNvSpPr/>
          <p:nvPr userDrawn="1"/>
        </p:nvSpPr>
        <p:spPr>
          <a:xfrm>
            <a:off x="-8552" y="0"/>
            <a:ext cx="12200552" cy="6858000"/>
          </a:xfrm>
          <a:prstGeom prst="rect">
            <a:avLst/>
          </a:prstGeom>
          <a:solidFill>
            <a:schemeClr val="bg1">
              <a:alpha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a:p>
        </p:txBody>
      </p:sp>
      <p:sp>
        <p:nvSpPr>
          <p:cNvPr id="12" name="Rectangle 1">
            <a:extLst>
              <a:ext uri="{FF2B5EF4-FFF2-40B4-BE49-F238E27FC236}">
                <a16:creationId xmlns:a16="http://schemas.microsoft.com/office/drawing/2014/main" id="{C4C119C2-8886-44A8-AB7F-24C68C3A267B}"/>
              </a:ext>
            </a:extLst>
          </p:cNvPr>
          <p:cNvSpPr/>
          <p:nvPr userDrawn="1"/>
        </p:nvSpPr>
        <p:spPr>
          <a:xfrm>
            <a:off x="-10593" y="-7620"/>
            <a:ext cx="9763400" cy="6294124"/>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0 w 8540019"/>
              <a:gd name="connsiteY0" fmla="*/ 0 h 6347075"/>
              <a:gd name="connsiteX1" fmla="*/ 6101619 w 8540019"/>
              <a:gd name="connsiteY1" fmla="*/ 0 h 6347075"/>
              <a:gd name="connsiteX2" fmla="*/ 8540019 w 8540019"/>
              <a:gd name="connsiteY2" fmla="*/ 6347075 h 6347075"/>
              <a:gd name="connsiteX3" fmla="*/ 1719992 w 8540019"/>
              <a:gd name="connsiteY3" fmla="*/ 6340890 h 6347075"/>
              <a:gd name="connsiteX4" fmla="*/ 0 w 8540019"/>
              <a:gd name="connsiteY4" fmla="*/ 0 h 6347075"/>
              <a:gd name="connsiteX0" fmla="*/ 0 w 8540019"/>
              <a:gd name="connsiteY0" fmla="*/ 0 h 6349697"/>
              <a:gd name="connsiteX1" fmla="*/ 6101619 w 8540019"/>
              <a:gd name="connsiteY1" fmla="*/ 0 h 6349697"/>
              <a:gd name="connsiteX2" fmla="*/ 8540019 w 8540019"/>
              <a:gd name="connsiteY2" fmla="*/ 6347075 h 6349697"/>
              <a:gd name="connsiteX3" fmla="*/ 20256 w 8540019"/>
              <a:gd name="connsiteY3" fmla="*/ 6349697 h 6349697"/>
              <a:gd name="connsiteX4" fmla="*/ 0 w 8540019"/>
              <a:gd name="connsiteY4" fmla="*/ 0 h 6349697"/>
              <a:gd name="connsiteX0" fmla="*/ 0 w 8154218"/>
              <a:gd name="connsiteY0" fmla="*/ 0 h 6349697"/>
              <a:gd name="connsiteX1" fmla="*/ 6101619 w 8154218"/>
              <a:gd name="connsiteY1" fmla="*/ 0 h 6349697"/>
              <a:gd name="connsiteX2" fmla="*/ 8154218 w 8154218"/>
              <a:gd name="connsiteY2" fmla="*/ 6347075 h 6349697"/>
              <a:gd name="connsiteX3" fmla="*/ 20256 w 8154218"/>
              <a:gd name="connsiteY3" fmla="*/ 6349697 h 6349697"/>
              <a:gd name="connsiteX4" fmla="*/ 0 w 8154218"/>
              <a:gd name="connsiteY4" fmla="*/ 0 h 6349697"/>
              <a:gd name="connsiteX0" fmla="*/ 30341 w 8133962"/>
              <a:gd name="connsiteY0" fmla="*/ 0 h 6357394"/>
              <a:gd name="connsiteX1" fmla="*/ 6081363 w 8133962"/>
              <a:gd name="connsiteY1" fmla="*/ 7697 h 6357394"/>
              <a:gd name="connsiteX2" fmla="*/ 8133962 w 8133962"/>
              <a:gd name="connsiteY2" fmla="*/ 6354772 h 6357394"/>
              <a:gd name="connsiteX3" fmla="*/ 0 w 8133962"/>
              <a:gd name="connsiteY3" fmla="*/ 6357394 h 6357394"/>
              <a:gd name="connsiteX4" fmla="*/ 30341 w 8133962"/>
              <a:gd name="connsiteY4" fmla="*/ 0 h 6357394"/>
              <a:gd name="connsiteX0" fmla="*/ 0 w 8103621"/>
              <a:gd name="connsiteY0" fmla="*/ 0 h 6357394"/>
              <a:gd name="connsiteX1" fmla="*/ 6051022 w 8103621"/>
              <a:gd name="connsiteY1" fmla="*/ 7697 h 6357394"/>
              <a:gd name="connsiteX2" fmla="*/ 8103621 w 8103621"/>
              <a:gd name="connsiteY2" fmla="*/ 6354772 h 6357394"/>
              <a:gd name="connsiteX3" fmla="*/ 1282 w 8103621"/>
              <a:gd name="connsiteY3" fmla="*/ 6357394 h 6357394"/>
              <a:gd name="connsiteX4" fmla="*/ 0 w 8103621"/>
              <a:gd name="connsiteY4" fmla="*/ 0 h 635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621" h="6357394">
                <a:moveTo>
                  <a:pt x="0" y="0"/>
                </a:moveTo>
                <a:lnTo>
                  <a:pt x="6051022" y="7697"/>
                </a:lnTo>
                <a:lnTo>
                  <a:pt x="8103621" y="6354772"/>
                </a:lnTo>
                <a:lnTo>
                  <a:pt x="1282" y="6357394"/>
                </a:lnTo>
                <a:cubicBezTo>
                  <a:pt x="855" y="4238263"/>
                  <a:pt x="427" y="2119131"/>
                  <a:pt x="0" y="0"/>
                </a:cubicBezTo>
                <a:close/>
              </a:path>
            </a:pathLst>
          </a:cu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7" name="Picture 11"/>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6301" y="493713"/>
            <a:ext cx="2323647"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sz="quarter" idx="10"/>
          </p:nvPr>
        </p:nvSpPr>
        <p:spPr>
          <a:xfrm>
            <a:off x="1018709" y="1847145"/>
            <a:ext cx="7213600" cy="444500"/>
          </a:xfrm>
        </p:spPr>
        <p:txBody>
          <a:bodyPr lIns="0" tIns="0" rIns="0" bIns="0">
            <a:normAutofit/>
          </a:bodyPr>
          <a:lstStyle>
            <a:lvl1pPr>
              <a:buNone/>
              <a:defRPr sz="1351" baseline="0">
                <a:solidFill>
                  <a:schemeClr val="bg1"/>
                </a:solidFill>
                <a:latin typeface="Arial"/>
                <a:cs typeface="Arial"/>
              </a:defRPr>
            </a:lvl1pPr>
          </a:lstStyle>
          <a:p>
            <a:pPr lvl="0"/>
            <a:r>
              <a:rPr lang="en-US"/>
              <a:t>Click to edit Master text styles</a:t>
            </a:r>
          </a:p>
        </p:txBody>
      </p:sp>
      <p:sp>
        <p:nvSpPr>
          <p:cNvPr id="16" name="Text Placeholder 14"/>
          <p:cNvSpPr>
            <a:spLocks noGrp="1"/>
          </p:cNvSpPr>
          <p:nvPr>
            <p:ph type="body" sz="quarter" idx="11"/>
          </p:nvPr>
        </p:nvSpPr>
        <p:spPr>
          <a:xfrm>
            <a:off x="1018709" y="2291654"/>
            <a:ext cx="7213600" cy="2166055"/>
          </a:xfrm>
        </p:spPr>
        <p:txBody>
          <a:bodyPr lIns="0" tIns="0" rIns="0" bIns="0" anchor="ctr">
            <a:noAutofit/>
          </a:bodyPr>
          <a:lstStyle>
            <a:lvl1pPr marL="0" indent="0">
              <a:lnSpc>
                <a:spcPts val="2700"/>
              </a:lnSpc>
              <a:spcBef>
                <a:spcPts val="0"/>
              </a:spcBef>
              <a:buNone/>
              <a:defRPr sz="2475" b="1" baseline="0">
                <a:solidFill>
                  <a:schemeClr val="bg1"/>
                </a:solidFill>
                <a:latin typeface="Arial"/>
                <a:cs typeface="Arial"/>
              </a:defRPr>
            </a:lvl1pPr>
          </a:lstStyle>
          <a:p>
            <a:pPr lvl="0"/>
            <a:r>
              <a:rPr lang="en-US"/>
              <a:t>Click to edit Master text styles</a:t>
            </a:r>
          </a:p>
        </p:txBody>
      </p:sp>
      <p:sp>
        <p:nvSpPr>
          <p:cNvPr id="17" name="Text Placeholder 14"/>
          <p:cNvSpPr>
            <a:spLocks noGrp="1"/>
          </p:cNvSpPr>
          <p:nvPr>
            <p:ph type="body" sz="quarter" idx="12"/>
          </p:nvPr>
        </p:nvSpPr>
        <p:spPr>
          <a:xfrm>
            <a:off x="1018709" y="4525433"/>
            <a:ext cx="7213600" cy="444500"/>
          </a:xfrm>
        </p:spPr>
        <p:txBody>
          <a:bodyPr lIns="0" tIns="0" rIns="0" bIns="0">
            <a:normAutofit/>
          </a:bodyPr>
          <a:lstStyle>
            <a:lvl1pPr>
              <a:buNone/>
              <a:defRPr sz="1125" baseline="0">
                <a:solidFill>
                  <a:schemeClr val="bg1"/>
                </a:solidFill>
                <a:latin typeface="Arial"/>
                <a:cs typeface="Arial"/>
              </a:defRPr>
            </a:lvl1pPr>
          </a:lstStyle>
          <a:p>
            <a:pPr lvl="0"/>
            <a:r>
              <a:rPr lang="en-US"/>
              <a:t>Click to edit Master text styles</a:t>
            </a:r>
          </a:p>
        </p:txBody>
      </p:sp>
      <p:sp>
        <p:nvSpPr>
          <p:cNvPr id="18" name="Text Placeholder 14"/>
          <p:cNvSpPr>
            <a:spLocks noGrp="1"/>
          </p:cNvSpPr>
          <p:nvPr>
            <p:ph type="body" sz="quarter" idx="13"/>
          </p:nvPr>
        </p:nvSpPr>
        <p:spPr>
          <a:xfrm>
            <a:off x="1018709" y="5094289"/>
            <a:ext cx="7213600" cy="444500"/>
          </a:xfrm>
        </p:spPr>
        <p:txBody>
          <a:bodyPr lIns="0" tIns="0" rIns="0" bIns="0">
            <a:normAutofit/>
          </a:bodyPr>
          <a:lstStyle>
            <a:lvl1pPr>
              <a:buNone/>
              <a:defRPr sz="1351" i="1" baseline="0">
                <a:solidFill>
                  <a:schemeClr val="bg1"/>
                </a:solidFill>
                <a:latin typeface="Arial"/>
                <a:cs typeface="Arial"/>
              </a:defRPr>
            </a:lvl1pPr>
          </a:lstStyle>
          <a:p>
            <a:pPr lvl="0"/>
            <a:r>
              <a:rPr lang="en-US"/>
              <a:t>Click to edit Master text styles</a:t>
            </a:r>
          </a:p>
        </p:txBody>
      </p:sp>
      <p:sp>
        <p:nvSpPr>
          <p:cNvPr id="13" name="TextBox 12">
            <a:extLst>
              <a:ext uri="{FF2B5EF4-FFF2-40B4-BE49-F238E27FC236}">
                <a16:creationId xmlns:a16="http://schemas.microsoft.com/office/drawing/2014/main" id="{F060D679-6C79-46A2-87CE-00A4C237C482}"/>
              </a:ext>
            </a:extLst>
          </p:cNvPr>
          <p:cNvSpPr txBox="1"/>
          <p:nvPr userDrawn="1"/>
        </p:nvSpPr>
        <p:spPr>
          <a:xfrm>
            <a:off x="0" y="6448431"/>
            <a:ext cx="12192000" cy="187615"/>
          </a:xfrm>
          <a:prstGeom prst="rect">
            <a:avLst/>
          </a:prstGeom>
          <a:noFill/>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619" baseline="30000" dirty="0">
                <a:solidFill>
                  <a:schemeClr val="accent6"/>
                </a:solidFill>
              </a:rPr>
              <a:t>©</a:t>
            </a:r>
            <a:r>
              <a:rPr lang="en-US" altLang="en-US" sz="619" dirty="0">
                <a:solidFill>
                  <a:schemeClr val="accent6"/>
                </a:solidFill>
              </a:rPr>
              <a:t>Bradley </a:t>
            </a:r>
            <a:r>
              <a:rPr lang="en-US" altLang="en-US" sz="619" dirty="0" err="1">
                <a:solidFill>
                  <a:schemeClr val="accent6"/>
                </a:solidFill>
              </a:rPr>
              <a:t>Arant</a:t>
            </a:r>
            <a:r>
              <a:rPr lang="en-US" altLang="en-US" sz="619" dirty="0">
                <a:solidFill>
                  <a:schemeClr val="accent6"/>
                </a:solidFill>
              </a:rPr>
              <a:t> Boult Cummings LLP            Attorney-Client Privilege.</a:t>
            </a:r>
          </a:p>
        </p:txBody>
      </p:sp>
    </p:spTree>
    <p:extLst>
      <p:ext uri="{BB962C8B-B14F-4D97-AF65-F5344CB8AC3E}">
        <p14:creationId xmlns:p14="http://schemas.microsoft.com/office/powerpoint/2010/main" val="3873768262"/>
      </p:ext>
    </p:extLst>
  </p:cSld>
  <p:clrMapOvr>
    <a:masterClrMapping/>
  </p:clrMapOvr>
</p:sldLayout>
</file>

<file path=ppt/slideLayouts/slideLayout9.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v4_Title Page - Gray">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8EB132FF-31C5-4E53-97BC-CBED452B8462}"/>
              </a:ext>
            </a:extLst>
          </p:cNvPr>
          <p:cNvPicPr>
            <a:picLocks noChangeAspect="1"/>
          </p:cNvPicPr>
          <p:nvPr userDrawn="1"/>
        </p:nvPicPr>
        <p:blipFill rotWithShape="1">
          <a:blip r:embed="rId2">
            <a:duotone>
              <a:schemeClr val="accent6">
                <a:shade val="45000"/>
                <a:satMod val="135000"/>
              </a:schemeClr>
              <a:prstClr val="white"/>
            </a:duotone>
            <a:extLst>
              <a:ext uri="{28A0092B-C50C-407E-A947-70E740481C1C}">
                <a14:useLocalDpi xmlns:a14="http://schemas.microsoft.com/office/drawing/2010/main" val="0"/>
              </a:ext>
            </a:extLst>
          </a:blip>
          <a:srcRect l="20082" t="734" r="9777" b="766"/>
          <a:stretch/>
        </p:blipFill>
        <p:spPr bwMode="auto">
          <a:xfrm>
            <a:off x="0" y="0"/>
            <a:ext cx="12192000" cy="6858000"/>
          </a:xfrm>
          <a:prstGeom prst="rect">
            <a:avLst/>
          </a:prstGeom>
          <a:solidFill>
            <a:schemeClr val="bg1">
              <a:alpha val="32000"/>
            </a:schemeClr>
          </a:solidFill>
          <a:ln>
            <a:noFill/>
          </a:ln>
        </p:spPr>
      </p:pic>
      <p:sp>
        <p:nvSpPr>
          <p:cNvPr id="3" name="Rectangle 2"/>
          <p:cNvSpPr/>
          <p:nvPr userDrawn="1"/>
        </p:nvSpPr>
        <p:spPr>
          <a:xfrm>
            <a:off x="-8552" y="0"/>
            <a:ext cx="11961067" cy="6858000"/>
          </a:xfrm>
          <a:prstGeom prst="rect">
            <a:avLst/>
          </a:prstGeom>
          <a:solidFill>
            <a:schemeClr val="bg1">
              <a:alpha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013"/>
          </a:p>
        </p:txBody>
      </p:sp>
      <p:sp>
        <p:nvSpPr>
          <p:cNvPr id="11" name="Rectangle 1">
            <a:extLst>
              <a:ext uri="{FF2B5EF4-FFF2-40B4-BE49-F238E27FC236}">
                <a16:creationId xmlns:a16="http://schemas.microsoft.com/office/drawing/2014/main" id="{D1E6B151-C5BB-4BC4-B1D4-78A9BCB68203}"/>
              </a:ext>
            </a:extLst>
          </p:cNvPr>
          <p:cNvSpPr/>
          <p:nvPr userDrawn="1"/>
        </p:nvSpPr>
        <p:spPr>
          <a:xfrm>
            <a:off x="-10593" y="-7620"/>
            <a:ext cx="9763400" cy="6294124"/>
          </a:xfrm>
          <a:custGeom>
            <a:avLst/>
            <a:gdLst>
              <a:gd name="connsiteX0" fmla="*/ 0 w 5937504"/>
              <a:gd name="connsiteY0" fmla="*/ 0 h 6335332"/>
              <a:gd name="connsiteX1" fmla="*/ 59375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0 w 5937504"/>
              <a:gd name="connsiteY0" fmla="*/ 0 h 6335332"/>
              <a:gd name="connsiteX1" fmla="*/ 3499104 w 5937504"/>
              <a:gd name="connsiteY1" fmla="*/ 0 h 6335332"/>
              <a:gd name="connsiteX2" fmla="*/ 5937504 w 5937504"/>
              <a:gd name="connsiteY2" fmla="*/ 6335332 h 6335332"/>
              <a:gd name="connsiteX3" fmla="*/ 0 w 5937504"/>
              <a:gd name="connsiteY3" fmla="*/ 6335332 h 6335332"/>
              <a:gd name="connsiteX4" fmla="*/ 0 w 5937504"/>
              <a:gd name="connsiteY4" fmla="*/ 0 h 6335332"/>
              <a:gd name="connsiteX0" fmla="*/ 165201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1652016 w 7589520"/>
              <a:gd name="connsiteY4" fmla="*/ 0 h 6335332"/>
              <a:gd name="connsiteX0" fmla="*/ 6096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6096 w 7589520"/>
              <a:gd name="connsiteY4" fmla="*/ 0 h 6335332"/>
              <a:gd name="connsiteX0" fmla="*/ 780860 w 7589520"/>
              <a:gd name="connsiteY0" fmla="*/ 0 h 6335332"/>
              <a:gd name="connsiteX1" fmla="*/ 5151120 w 7589520"/>
              <a:gd name="connsiteY1" fmla="*/ 0 h 6335332"/>
              <a:gd name="connsiteX2" fmla="*/ 7589520 w 7589520"/>
              <a:gd name="connsiteY2" fmla="*/ 6335332 h 6335332"/>
              <a:gd name="connsiteX3" fmla="*/ 0 w 7589520"/>
              <a:gd name="connsiteY3" fmla="*/ 6329236 h 6335332"/>
              <a:gd name="connsiteX4" fmla="*/ 780860 w 7589520"/>
              <a:gd name="connsiteY4" fmla="*/ 0 h 6335332"/>
              <a:gd name="connsiteX0" fmla="*/ 11367 w 6820027"/>
              <a:gd name="connsiteY0" fmla="*/ 0 h 6340890"/>
              <a:gd name="connsiteX1" fmla="*/ 4381627 w 6820027"/>
              <a:gd name="connsiteY1" fmla="*/ 0 h 6340890"/>
              <a:gd name="connsiteX2" fmla="*/ 6820027 w 6820027"/>
              <a:gd name="connsiteY2" fmla="*/ 6335332 h 6340890"/>
              <a:gd name="connsiteX3" fmla="*/ 0 w 6820027"/>
              <a:gd name="connsiteY3" fmla="*/ 6340890 h 6340890"/>
              <a:gd name="connsiteX4" fmla="*/ 11367 w 6820027"/>
              <a:gd name="connsiteY4" fmla="*/ 0 h 6340890"/>
              <a:gd name="connsiteX0" fmla="*/ 11367 w 6820027"/>
              <a:gd name="connsiteY0" fmla="*/ 0 h 6347075"/>
              <a:gd name="connsiteX1" fmla="*/ 4381627 w 6820027"/>
              <a:gd name="connsiteY1" fmla="*/ 0 h 6347075"/>
              <a:gd name="connsiteX2" fmla="*/ 6820027 w 6820027"/>
              <a:gd name="connsiteY2" fmla="*/ 6347075 h 6347075"/>
              <a:gd name="connsiteX3" fmla="*/ 0 w 6820027"/>
              <a:gd name="connsiteY3" fmla="*/ 6340890 h 6347075"/>
              <a:gd name="connsiteX4" fmla="*/ 11367 w 6820027"/>
              <a:gd name="connsiteY4" fmla="*/ 0 h 6347075"/>
              <a:gd name="connsiteX0" fmla="*/ 0 w 8540019"/>
              <a:gd name="connsiteY0" fmla="*/ 0 h 6347075"/>
              <a:gd name="connsiteX1" fmla="*/ 6101619 w 8540019"/>
              <a:gd name="connsiteY1" fmla="*/ 0 h 6347075"/>
              <a:gd name="connsiteX2" fmla="*/ 8540019 w 8540019"/>
              <a:gd name="connsiteY2" fmla="*/ 6347075 h 6347075"/>
              <a:gd name="connsiteX3" fmla="*/ 1719992 w 8540019"/>
              <a:gd name="connsiteY3" fmla="*/ 6340890 h 6347075"/>
              <a:gd name="connsiteX4" fmla="*/ 0 w 8540019"/>
              <a:gd name="connsiteY4" fmla="*/ 0 h 6347075"/>
              <a:gd name="connsiteX0" fmla="*/ 0 w 8540019"/>
              <a:gd name="connsiteY0" fmla="*/ 0 h 6349697"/>
              <a:gd name="connsiteX1" fmla="*/ 6101619 w 8540019"/>
              <a:gd name="connsiteY1" fmla="*/ 0 h 6349697"/>
              <a:gd name="connsiteX2" fmla="*/ 8540019 w 8540019"/>
              <a:gd name="connsiteY2" fmla="*/ 6347075 h 6349697"/>
              <a:gd name="connsiteX3" fmla="*/ 20256 w 8540019"/>
              <a:gd name="connsiteY3" fmla="*/ 6349697 h 6349697"/>
              <a:gd name="connsiteX4" fmla="*/ 0 w 8540019"/>
              <a:gd name="connsiteY4" fmla="*/ 0 h 6349697"/>
              <a:gd name="connsiteX0" fmla="*/ 0 w 8154218"/>
              <a:gd name="connsiteY0" fmla="*/ 0 h 6349697"/>
              <a:gd name="connsiteX1" fmla="*/ 6101619 w 8154218"/>
              <a:gd name="connsiteY1" fmla="*/ 0 h 6349697"/>
              <a:gd name="connsiteX2" fmla="*/ 8154218 w 8154218"/>
              <a:gd name="connsiteY2" fmla="*/ 6347075 h 6349697"/>
              <a:gd name="connsiteX3" fmla="*/ 20256 w 8154218"/>
              <a:gd name="connsiteY3" fmla="*/ 6349697 h 6349697"/>
              <a:gd name="connsiteX4" fmla="*/ 0 w 8154218"/>
              <a:gd name="connsiteY4" fmla="*/ 0 h 6349697"/>
              <a:gd name="connsiteX0" fmla="*/ 30341 w 8133962"/>
              <a:gd name="connsiteY0" fmla="*/ 0 h 6357394"/>
              <a:gd name="connsiteX1" fmla="*/ 6081363 w 8133962"/>
              <a:gd name="connsiteY1" fmla="*/ 7697 h 6357394"/>
              <a:gd name="connsiteX2" fmla="*/ 8133962 w 8133962"/>
              <a:gd name="connsiteY2" fmla="*/ 6354772 h 6357394"/>
              <a:gd name="connsiteX3" fmla="*/ 0 w 8133962"/>
              <a:gd name="connsiteY3" fmla="*/ 6357394 h 6357394"/>
              <a:gd name="connsiteX4" fmla="*/ 30341 w 8133962"/>
              <a:gd name="connsiteY4" fmla="*/ 0 h 6357394"/>
              <a:gd name="connsiteX0" fmla="*/ 0 w 8103621"/>
              <a:gd name="connsiteY0" fmla="*/ 0 h 6357394"/>
              <a:gd name="connsiteX1" fmla="*/ 6051022 w 8103621"/>
              <a:gd name="connsiteY1" fmla="*/ 7697 h 6357394"/>
              <a:gd name="connsiteX2" fmla="*/ 8103621 w 8103621"/>
              <a:gd name="connsiteY2" fmla="*/ 6354772 h 6357394"/>
              <a:gd name="connsiteX3" fmla="*/ 1282 w 8103621"/>
              <a:gd name="connsiteY3" fmla="*/ 6357394 h 6357394"/>
              <a:gd name="connsiteX4" fmla="*/ 0 w 8103621"/>
              <a:gd name="connsiteY4" fmla="*/ 0 h 635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3621" h="6357394">
                <a:moveTo>
                  <a:pt x="0" y="0"/>
                </a:moveTo>
                <a:lnTo>
                  <a:pt x="6051022" y="7697"/>
                </a:lnTo>
                <a:lnTo>
                  <a:pt x="8103621" y="6354772"/>
                </a:lnTo>
                <a:lnTo>
                  <a:pt x="1282" y="6357394"/>
                </a:lnTo>
                <a:cubicBezTo>
                  <a:pt x="855" y="4238263"/>
                  <a:pt x="427" y="2119131"/>
                  <a:pt x="0" y="0"/>
                </a:cubicBezTo>
                <a:close/>
              </a:path>
            </a:pathLst>
          </a:custGeom>
          <a:solidFill>
            <a:schemeClr val="accent6">
              <a:lumMod val="85000"/>
              <a:lumOff val="1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pic>
        <p:nvPicPr>
          <p:cNvPr id="7" name="Picture 11"/>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16301" y="493713"/>
            <a:ext cx="2323647"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14"/>
          <p:cNvSpPr>
            <a:spLocks noGrp="1"/>
          </p:cNvSpPr>
          <p:nvPr>
            <p:ph type="body" sz="quarter" idx="10"/>
          </p:nvPr>
        </p:nvSpPr>
        <p:spPr>
          <a:xfrm>
            <a:off x="1018709" y="1847145"/>
            <a:ext cx="7213600" cy="444500"/>
          </a:xfrm>
        </p:spPr>
        <p:txBody>
          <a:bodyPr lIns="0" tIns="0" rIns="0" bIns="0">
            <a:normAutofit/>
          </a:bodyPr>
          <a:lstStyle>
            <a:lvl1pPr>
              <a:buNone/>
              <a:defRPr sz="1351" baseline="0">
                <a:solidFill>
                  <a:schemeClr val="bg1"/>
                </a:solidFill>
                <a:latin typeface="Arial"/>
                <a:cs typeface="Arial"/>
              </a:defRPr>
            </a:lvl1pPr>
          </a:lstStyle>
          <a:p>
            <a:pPr lvl="0"/>
            <a:r>
              <a:rPr lang="en-US"/>
              <a:t>Click to edit Master text styles</a:t>
            </a:r>
          </a:p>
        </p:txBody>
      </p:sp>
      <p:sp>
        <p:nvSpPr>
          <p:cNvPr id="16" name="Text Placeholder 14"/>
          <p:cNvSpPr>
            <a:spLocks noGrp="1"/>
          </p:cNvSpPr>
          <p:nvPr>
            <p:ph type="body" sz="quarter" idx="11"/>
          </p:nvPr>
        </p:nvSpPr>
        <p:spPr>
          <a:xfrm>
            <a:off x="1018709" y="2291654"/>
            <a:ext cx="7213600" cy="2166055"/>
          </a:xfrm>
        </p:spPr>
        <p:txBody>
          <a:bodyPr lIns="0" tIns="0" rIns="0" bIns="0" anchor="ctr">
            <a:noAutofit/>
          </a:bodyPr>
          <a:lstStyle>
            <a:lvl1pPr marL="0" indent="0">
              <a:lnSpc>
                <a:spcPts val="2700"/>
              </a:lnSpc>
              <a:spcBef>
                <a:spcPts val="0"/>
              </a:spcBef>
              <a:buNone/>
              <a:defRPr sz="2475" b="1" baseline="0">
                <a:solidFill>
                  <a:schemeClr val="bg1"/>
                </a:solidFill>
                <a:latin typeface="Arial"/>
                <a:cs typeface="Arial"/>
              </a:defRPr>
            </a:lvl1pPr>
          </a:lstStyle>
          <a:p>
            <a:pPr lvl="0"/>
            <a:r>
              <a:rPr lang="en-US"/>
              <a:t>Click to edit Master text styles</a:t>
            </a:r>
          </a:p>
        </p:txBody>
      </p:sp>
      <p:sp>
        <p:nvSpPr>
          <p:cNvPr id="17" name="Text Placeholder 14"/>
          <p:cNvSpPr>
            <a:spLocks noGrp="1"/>
          </p:cNvSpPr>
          <p:nvPr>
            <p:ph type="body" sz="quarter" idx="12"/>
          </p:nvPr>
        </p:nvSpPr>
        <p:spPr>
          <a:xfrm>
            <a:off x="1018709" y="4525433"/>
            <a:ext cx="7213600" cy="444500"/>
          </a:xfrm>
        </p:spPr>
        <p:txBody>
          <a:bodyPr lIns="0" tIns="0" rIns="0" bIns="0">
            <a:normAutofit/>
          </a:bodyPr>
          <a:lstStyle>
            <a:lvl1pPr>
              <a:buNone/>
              <a:defRPr sz="1125" baseline="0">
                <a:solidFill>
                  <a:schemeClr val="bg1"/>
                </a:solidFill>
                <a:latin typeface="Arial"/>
                <a:cs typeface="Arial"/>
              </a:defRPr>
            </a:lvl1pPr>
          </a:lstStyle>
          <a:p>
            <a:pPr lvl="0"/>
            <a:r>
              <a:rPr lang="en-US"/>
              <a:t>Click to edit Master text styles</a:t>
            </a:r>
          </a:p>
        </p:txBody>
      </p:sp>
      <p:sp>
        <p:nvSpPr>
          <p:cNvPr id="18" name="Text Placeholder 14"/>
          <p:cNvSpPr>
            <a:spLocks noGrp="1"/>
          </p:cNvSpPr>
          <p:nvPr>
            <p:ph type="body" sz="quarter" idx="13"/>
          </p:nvPr>
        </p:nvSpPr>
        <p:spPr>
          <a:xfrm>
            <a:off x="1018709" y="5094289"/>
            <a:ext cx="7213600" cy="444500"/>
          </a:xfrm>
        </p:spPr>
        <p:txBody>
          <a:bodyPr lIns="0" tIns="0" rIns="0" bIns="0">
            <a:normAutofit/>
          </a:bodyPr>
          <a:lstStyle>
            <a:lvl1pPr>
              <a:buNone/>
              <a:defRPr sz="1351" i="1" baseline="0">
                <a:solidFill>
                  <a:schemeClr val="bg1"/>
                </a:solidFill>
                <a:latin typeface="Arial"/>
                <a:cs typeface="Arial"/>
              </a:defRPr>
            </a:lvl1pPr>
          </a:lstStyle>
          <a:p>
            <a:pPr lvl="0"/>
            <a:r>
              <a:rPr lang="en-US"/>
              <a:t>Click to edit Master text styles</a:t>
            </a:r>
          </a:p>
        </p:txBody>
      </p:sp>
      <p:sp>
        <p:nvSpPr>
          <p:cNvPr id="14" name="TextBox 13">
            <a:extLst>
              <a:ext uri="{FF2B5EF4-FFF2-40B4-BE49-F238E27FC236}">
                <a16:creationId xmlns:a16="http://schemas.microsoft.com/office/drawing/2014/main" id="{E2A528E5-3368-48D9-99EC-1B6B215B528C}"/>
              </a:ext>
            </a:extLst>
          </p:cNvPr>
          <p:cNvSpPr txBox="1"/>
          <p:nvPr userDrawn="1"/>
        </p:nvSpPr>
        <p:spPr>
          <a:xfrm>
            <a:off x="-10593" y="6448431"/>
            <a:ext cx="12192000" cy="187615"/>
          </a:xfrm>
          <a:prstGeom prst="rect">
            <a:avLst/>
          </a:prstGeom>
          <a:noFill/>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619" baseline="30000" dirty="0">
                <a:solidFill>
                  <a:schemeClr val="accent6"/>
                </a:solidFill>
              </a:rPr>
              <a:t>©</a:t>
            </a:r>
            <a:r>
              <a:rPr lang="en-US" altLang="en-US" sz="619" dirty="0">
                <a:solidFill>
                  <a:schemeClr val="accent6"/>
                </a:solidFill>
              </a:rPr>
              <a:t>Bradley </a:t>
            </a:r>
            <a:r>
              <a:rPr lang="en-US" altLang="en-US" sz="619" dirty="0" err="1">
                <a:solidFill>
                  <a:schemeClr val="accent6"/>
                </a:solidFill>
              </a:rPr>
              <a:t>Arant</a:t>
            </a:r>
            <a:r>
              <a:rPr lang="en-US" altLang="en-US" sz="619" dirty="0">
                <a:solidFill>
                  <a:schemeClr val="accent6"/>
                </a:solidFill>
              </a:rPr>
              <a:t> Boult </a:t>
            </a:r>
            <a:r>
              <a:rPr lang="en-US" altLang="en-US" sz="619">
                <a:solidFill>
                  <a:schemeClr val="accent6"/>
                </a:solidFill>
              </a:rPr>
              <a:t>Cummings LLP</a:t>
            </a:r>
            <a:endParaRPr lang="en-US" altLang="en-US" sz="619" dirty="0">
              <a:solidFill>
                <a:schemeClr val="accent6"/>
              </a:solidFill>
            </a:endParaRPr>
          </a:p>
        </p:txBody>
      </p:sp>
    </p:spTree>
    <p:extLst>
      <p:ext uri="{BB962C8B-B14F-4D97-AF65-F5344CB8AC3E}">
        <p14:creationId xmlns:p14="http://schemas.microsoft.com/office/powerpoint/2010/main" val="3087513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1219200" y="205708"/>
            <a:ext cx="977053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1028" name="Text Placeholder 2"/>
          <p:cNvSpPr>
            <a:spLocks noGrp="1"/>
          </p:cNvSpPr>
          <p:nvPr>
            <p:ph type="body" idx="1"/>
          </p:nvPr>
        </p:nvSpPr>
        <p:spPr bwMode="auto">
          <a:xfrm>
            <a:off x="1219200" y="1598613"/>
            <a:ext cx="9770533"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705359580"/>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94"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Lst>
  <p:hf hdr="0" ftr="0" dt="0"/>
  <p:txStyles>
    <p:titleStyle>
      <a:lvl1pPr algn="ctr" defTabSz="257168" rtl="0" eaLnBrk="1" fontAlgn="base" hangingPunct="1">
        <a:spcBef>
          <a:spcPct val="0"/>
        </a:spcBef>
        <a:spcAft>
          <a:spcPct val="0"/>
        </a:spcAft>
        <a:defRPr sz="1575" b="1" kern="1200">
          <a:solidFill>
            <a:srgbClr val="CB333B"/>
          </a:solidFill>
          <a:latin typeface="+mj-lt"/>
          <a:ea typeface="ＭＳ Ｐゴシック" pitchFamily="-101" charset="-128"/>
          <a:cs typeface="ＭＳ Ｐゴシック" pitchFamily="-101" charset="-128"/>
        </a:defRPr>
      </a:lvl1pPr>
      <a:lvl2pPr algn="l" defTabSz="257168" rtl="0" eaLnBrk="1" fontAlgn="base" hangingPunct="1">
        <a:spcBef>
          <a:spcPct val="0"/>
        </a:spcBef>
        <a:spcAft>
          <a:spcPct val="0"/>
        </a:spcAft>
        <a:defRPr sz="1575" b="1">
          <a:solidFill>
            <a:srgbClr val="CB333B"/>
          </a:solidFill>
          <a:latin typeface="Arial" pitchFamily="-101" charset="0"/>
          <a:ea typeface="ＭＳ Ｐゴシック" pitchFamily="-101" charset="-128"/>
          <a:cs typeface="ＭＳ Ｐゴシック" pitchFamily="-101" charset="-128"/>
        </a:defRPr>
      </a:lvl2pPr>
      <a:lvl3pPr algn="l" defTabSz="257168" rtl="0" eaLnBrk="1" fontAlgn="base" hangingPunct="1">
        <a:spcBef>
          <a:spcPct val="0"/>
        </a:spcBef>
        <a:spcAft>
          <a:spcPct val="0"/>
        </a:spcAft>
        <a:defRPr sz="1575" b="1">
          <a:solidFill>
            <a:srgbClr val="CB333B"/>
          </a:solidFill>
          <a:latin typeface="Arial" pitchFamily="-101" charset="0"/>
          <a:ea typeface="ＭＳ Ｐゴシック" pitchFamily="-101" charset="-128"/>
          <a:cs typeface="ＭＳ Ｐゴシック" pitchFamily="-101" charset="-128"/>
        </a:defRPr>
      </a:lvl3pPr>
      <a:lvl4pPr algn="l" defTabSz="257168" rtl="0" eaLnBrk="1" fontAlgn="base" hangingPunct="1">
        <a:spcBef>
          <a:spcPct val="0"/>
        </a:spcBef>
        <a:spcAft>
          <a:spcPct val="0"/>
        </a:spcAft>
        <a:defRPr sz="1575" b="1">
          <a:solidFill>
            <a:srgbClr val="CB333B"/>
          </a:solidFill>
          <a:latin typeface="Arial" pitchFamily="-101" charset="0"/>
          <a:ea typeface="ＭＳ Ｐゴシック" pitchFamily="-101" charset="-128"/>
          <a:cs typeface="ＭＳ Ｐゴシック" pitchFamily="-101" charset="-128"/>
        </a:defRPr>
      </a:lvl4pPr>
      <a:lvl5pPr algn="l" defTabSz="257168" rtl="0" eaLnBrk="1" fontAlgn="base" hangingPunct="1">
        <a:spcBef>
          <a:spcPct val="0"/>
        </a:spcBef>
        <a:spcAft>
          <a:spcPct val="0"/>
        </a:spcAft>
        <a:defRPr sz="1575" b="1">
          <a:solidFill>
            <a:srgbClr val="CB333B"/>
          </a:solidFill>
          <a:latin typeface="Arial" pitchFamily="-101" charset="0"/>
          <a:ea typeface="ＭＳ Ｐゴシック" pitchFamily="-101" charset="-128"/>
          <a:cs typeface="ＭＳ Ｐゴシック" pitchFamily="-101" charset="-128"/>
        </a:defRPr>
      </a:lvl5pPr>
      <a:lvl6pPr marL="257168" algn="l" defTabSz="257168" rtl="0" eaLnBrk="1" fontAlgn="base" hangingPunct="1">
        <a:spcBef>
          <a:spcPct val="0"/>
        </a:spcBef>
        <a:spcAft>
          <a:spcPct val="0"/>
        </a:spcAft>
        <a:defRPr sz="2025" b="1">
          <a:solidFill>
            <a:srgbClr val="CB333B"/>
          </a:solidFill>
          <a:latin typeface="Arial" pitchFamily="-101" charset="0"/>
          <a:ea typeface="ＭＳ Ｐゴシック" pitchFamily="-101" charset="-128"/>
          <a:cs typeface="ＭＳ Ｐゴシック" pitchFamily="-101" charset="-128"/>
        </a:defRPr>
      </a:lvl6pPr>
      <a:lvl7pPr marL="514338" algn="l" defTabSz="257168" rtl="0" eaLnBrk="1" fontAlgn="base" hangingPunct="1">
        <a:spcBef>
          <a:spcPct val="0"/>
        </a:spcBef>
        <a:spcAft>
          <a:spcPct val="0"/>
        </a:spcAft>
        <a:defRPr sz="2025" b="1">
          <a:solidFill>
            <a:srgbClr val="CB333B"/>
          </a:solidFill>
          <a:latin typeface="Arial" pitchFamily="-101" charset="0"/>
          <a:ea typeface="ＭＳ Ｐゴシック" pitchFamily="-101" charset="-128"/>
          <a:cs typeface="ＭＳ Ｐゴシック" pitchFamily="-101" charset="-128"/>
        </a:defRPr>
      </a:lvl7pPr>
      <a:lvl8pPr marL="771506" algn="l" defTabSz="257168" rtl="0" eaLnBrk="1" fontAlgn="base" hangingPunct="1">
        <a:spcBef>
          <a:spcPct val="0"/>
        </a:spcBef>
        <a:spcAft>
          <a:spcPct val="0"/>
        </a:spcAft>
        <a:defRPr sz="2025" b="1">
          <a:solidFill>
            <a:srgbClr val="CB333B"/>
          </a:solidFill>
          <a:latin typeface="Arial" pitchFamily="-101" charset="0"/>
          <a:ea typeface="ＭＳ Ｐゴシック" pitchFamily="-101" charset="-128"/>
          <a:cs typeface="ＭＳ Ｐゴシック" pitchFamily="-101" charset="-128"/>
        </a:defRPr>
      </a:lvl8pPr>
      <a:lvl9pPr marL="1028674" algn="l" defTabSz="257168" rtl="0" eaLnBrk="1" fontAlgn="base" hangingPunct="1">
        <a:spcBef>
          <a:spcPct val="0"/>
        </a:spcBef>
        <a:spcAft>
          <a:spcPct val="0"/>
        </a:spcAft>
        <a:defRPr sz="2025" b="1">
          <a:solidFill>
            <a:srgbClr val="CB333B"/>
          </a:solidFill>
          <a:latin typeface="Arial" pitchFamily="-101" charset="0"/>
          <a:ea typeface="ＭＳ Ｐゴシック" pitchFamily="-101" charset="-128"/>
          <a:cs typeface="ＭＳ Ｐゴシック" pitchFamily="-101" charset="-128"/>
        </a:defRPr>
      </a:lvl9pPr>
    </p:titleStyle>
    <p:bodyStyle>
      <a:lvl1pPr marL="192877" indent="-192877" algn="l" defTabSz="257168" rtl="0" eaLnBrk="1" fontAlgn="base" hangingPunct="1">
        <a:spcBef>
          <a:spcPct val="20000"/>
        </a:spcBef>
        <a:spcAft>
          <a:spcPct val="0"/>
        </a:spcAft>
        <a:buClr>
          <a:schemeClr val="accent6"/>
        </a:buClr>
        <a:buFont typeface="Arial" panose="020B0604020202020204" pitchFamily="34" charset="0"/>
        <a:buChar char="•"/>
        <a:defRPr sz="1239" kern="1200">
          <a:solidFill>
            <a:schemeClr val="accent6"/>
          </a:solidFill>
          <a:latin typeface="+mn-lt"/>
          <a:ea typeface="ＭＳ Ｐゴシック" pitchFamily="-101" charset="-128"/>
          <a:cs typeface="ＭＳ Ｐゴシック" pitchFamily="-101" charset="-128"/>
        </a:defRPr>
      </a:lvl1pPr>
      <a:lvl2pPr marL="417900" indent="-160731" algn="l" defTabSz="257168" rtl="0" eaLnBrk="1" fontAlgn="base" hangingPunct="1">
        <a:spcBef>
          <a:spcPct val="20000"/>
        </a:spcBef>
        <a:spcAft>
          <a:spcPct val="0"/>
        </a:spcAft>
        <a:buClr>
          <a:schemeClr val="accent6"/>
        </a:buClr>
        <a:buFont typeface="Arial" panose="020B0604020202020204" pitchFamily="34" charset="0"/>
        <a:buChar char="•"/>
        <a:defRPr sz="1125" kern="1200">
          <a:solidFill>
            <a:schemeClr val="accent6"/>
          </a:solidFill>
          <a:latin typeface="+mn-lt"/>
          <a:ea typeface="ＭＳ Ｐゴシック" pitchFamily="-101" charset="-128"/>
          <a:cs typeface="+mn-cs"/>
        </a:defRPr>
      </a:lvl2pPr>
      <a:lvl3pPr marL="642923" indent="-128585" algn="l" defTabSz="257168" rtl="0" eaLnBrk="1" fontAlgn="base" hangingPunct="1">
        <a:spcBef>
          <a:spcPct val="20000"/>
        </a:spcBef>
        <a:spcAft>
          <a:spcPct val="0"/>
        </a:spcAft>
        <a:buClr>
          <a:schemeClr val="accent6"/>
        </a:buClr>
        <a:buFont typeface="Arial" panose="020B0604020202020204" pitchFamily="34" charset="0"/>
        <a:buChar char="•"/>
        <a:defRPr sz="1013" kern="1200">
          <a:solidFill>
            <a:schemeClr val="accent6"/>
          </a:solidFill>
          <a:latin typeface="+mn-lt"/>
          <a:ea typeface="ＭＳ Ｐゴシック" pitchFamily="-101" charset="-128"/>
          <a:cs typeface="+mn-cs"/>
        </a:defRPr>
      </a:lvl3pPr>
      <a:lvl4pPr marL="900091" indent="-128585" algn="l" defTabSz="257168" rtl="0" eaLnBrk="1" fontAlgn="base" hangingPunct="1">
        <a:spcBef>
          <a:spcPct val="20000"/>
        </a:spcBef>
        <a:spcAft>
          <a:spcPct val="0"/>
        </a:spcAft>
        <a:buClr>
          <a:schemeClr val="accent6"/>
        </a:buClr>
        <a:buFont typeface="Arial" panose="020B0604020202020204" pitchFamily="34" charset="0"/>
        <a:buChar char="•"/>
        <a:defRPr sz="1013" kern="1200">
          <a:solidFill>
            <a:schemeClr val="accent6"/>
          </a:solidFill>
          <a:latin typeface="+mn-lt"/>
          <a:ea typeface="ＭＳ Ｐゴシック" pitchFamily="-101" charset="-128"/>
          <a:cs typeface="+mn-cs"/>
        </a:defRPr>
      </a:lvl4pPr>
      <a:lvl5pPr marL="1157259" indent="-128585" algn="l" defTabSz="257168" rtl="0" eaLnBrk="1" fontAlgn="base" hangingPunct="1">
        <a:spcBef>
          <a:spcPct val="20000"/>
        </a:spcBef>
        <a:spcAft>
          <a:spcPct val="0"/>
        </a:spcAft>
        <a:buClr>
          <a:schemeClr val="accent6"/>
        </a:buClr>
        <a:buFont typeface="Arial" panose="020B0604020202020204" pitchFamily="34" charset="0"/>
        <a:buChar char="•"/>
        <a:defRPr sz="1013" kern="1200">
          <a:solidFill>
            <a:schemeClr val="accent6"/>
          </a:solidFill>
          <a:latin typeface="+mn-lt"/>
          <a:ea typeface="ＭＳ Ｐゴシック" pitchFamily="-101" charset="-128"/>
          <a:cs typeface="+mn-cs"/>
        </a:defRPr>
      </a:lvl5pPr>
      <a:lvl6pPr marL="1414427" indent="-128585" algn="l" defTabSz="257168" rtl="0" eaLnBrk="1" latinLnBrk="0" hangingPunct="1">
        <a:spcBef>
          <a:spcPct val="20000"/>
        </a:spcBef>
        <a:buFont typeface="Arial"/>
        <a:buChar char="•"/>
        <a:defRPr sz="1125" kern="1200">
          <a:solidFill>
            <a:schemeClr val="tx1"/>
          </a:solidFill>
          <a:latin typeface="+mn-lt"/>
          <a:ea typeface="+mn-ea"/>
          <a:cs typeface="+mn-cs"/>
        </a:defRPr>
      </a:lvl6pPr>
      <a:lvl7pPr marL="1671597" indent="-128585" algn="l" defTabSz="257168"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8"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8"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68" rtl="0" eaLnBrk="1" latinLnBrk="0" hangingPunct="1">
        <a:defRPr sz="1013" kern="1200">
          <a:solidFill>
            <a:schemeClr val="tx1"/>
          </a:solidFill>
          <a:latin typeface="+mn-lt"/>
          <a:ea typeface="+mn-ea"/>
          <a:cs typeface="+mn-cs"/>
        </a:defRPr>
      </a:lvl1pPr>
      <a:lvl2pPr marL="257168" algn="l" defTabSz="257168" rtl="0" eaLnBrk="1" latinLnBrk="0" hangingPunct="1">
        <a:defRPr sz="1013" kern="1200">
          <a:solidFill>
            <a:schemeClr val="tx1"/>
          </a:solidFill>
          <a:latin typeface="+mn-lt"/>
          <a:ea typeface="+mn-ea"/>
          <a:cs typeface="+mn-cs"/>
        </a:defRPr>
      </a:lvl2pPr>
      <a:lvl3pPr marL="514338" algn="l" defTabSz="257168" rtl="0" eaLnBrk="1" latinLnBrk="0" hangingPunct="1">
        <a:defRPr sz="1013" kern="1200">
          <a:solidFill>
            <a:schemeClr val="tx1"/>
          </a:solidFill>
          <a:latin typeface="+mn-lt"/>
          <a:ea typeface="+mn-ea"/>
          <a:cs typeface="+mn-cs"/>
        </a:defRPr>
      </a:lvl3pPr>
      <a:lvl4pPr marL="771506" algn="l" defTabSz="257168" rtl="0" eaLnBrk="1" latinLnBrk="0" hangingPunct="1">
        <a:defRPr sz="1013" kern="1200">
          <a:solidFill>
            <a:schemeClr val="tx1"/>
          </a:solidFill>
          <a:latin typeface="+mn-lt"/>
          <a:ea typeface="+mn-ea"/>
          <a:cs typeface="+mn-cs"/>
        </a:defRPr>
      </a:lvl4pPr>
      <a:lvl5pPr marL="1028674" algn="l" defTabSz="257168" rtl="0" eaLnBrk="1" latinLnBrk="0" hangingPunct="1">
        <a:defRPr sz="1013" kern="1200">
          <a:solidFill>
            <a:schemeClr val="tx1"/>
          </a:solidFill>
          <a:latin typeface="+mn-lt"/>
          <a:ea typeface="+mn-ea"/>
          <a:cs typeface="+mn-cs"/>
        </a:defRPr>
      </a:lvl5pPr>
      <a:lvl6pPr marL="1285843" algn="l" defTabSz="257168" rtl="0" eaLnBrk="1" latinLnBrk="0" hangingPunct="1">
        <a:defRPr sz="1013" kern="1200">
          <a:solidFill>
            <a:schemeClr val="tx1"/>
          </a:solidFill>
          <a:latin typeface="+mn-lt"/>
          <a:ea typeface="+mn-ea"/>
          <a:cs typeface="+mn-cs"/>
        </a:defRPr>
      </a:lvl6pPr>
      <a:lvl7pPr marL="1543012" algn="l" defTabSz="257168" rtl="0" eaLnBrk="1" latinLnBrk="0" hangingPunct="1">
        <a:defRPr sz="1013" kern="1200">
          <a:solidFill>
            <a:schemeClr val="tx1"/>
          </a:solidFill>
          <a:latin typeface="+mn-lt"/>
          <a:ea typeface="+mn-ea"/>
          <a:cs typeface="+mn-cs"/>
        </a:defRPr>
      </a:lvl7pPr>
      <a:lvl8pPr marL="1800180" algn="l" defTabSz="257168" rtl="0" eaLnBrk="1" latinLnBrk="0" hangingPunct="1">
        <a:defRPr sz="1013" kern="1200">
          <a:solidFill>
            <a:schemeClr val="tx1"/>
          </a:solidFill>
          <a:latin typeface="+mn-lt"/>
          <a:ea typeface="+mn-ea"/>
          <a:cs typeface="+mn-cs"/>
        </a:defRPr>
      </a:lvl8pPr>
      <a:lvl9pPr marL="2057349" algn="l" defTabSz="257168"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Placeholder 2"/>
          <p:cNvSpPr>
            <a:spLocks noGrp="1"/>
          </p:cNvSpPr>
          <p:nvPr>
            <p:ph type="body" sz="quarter" idx="11"/>
          </p:nvPr>
        </p:nvSpPr>
        <p:spPr>
          <a:xfrm>
            <a:off x="880164" y="1639277"/>
            <a:ext cx="7213600" cy="1561123"/>
          </a:xfrm>
        </p:spPr>
        <p:txBody>
          <a:bodyPr/>
          <a:lstStyle/>
          <a:p>
            <a:r>
              <a:rPr lang="en-US" sz="3200" b="0" dirty="0">
                <a:effectLst/>
                <a:latin typeface="+mn-lt"/>
                <a:ea typeface="NSimSun" panose="02010609030101010101" pitchFamily="49" charset="-122"/>
                <a:cs typeface="Lucida Sans" panose="020B0602030504020204" pitchFamily="34" charset="0"/>
              </a:rPr>
              <a:t>Federal Restrictions on DEI Initiatives</a:t>
            </a:r>
            <a:endParaRPr lang="en-US" altLang="en-US" sz="4400" b="0" dirty="0">
              <a:latin typeface="+mn-lt"/>
            </a:endParaRPr>
          </a:p>
        </p:txBody>
      </p:sp>
      <p:sp>
        <p:nvSpPr>
          <p:cNvPr id="15364" name="Text Placeholder 3"/>
          <p:cNvSpPr>
            <a:spLocks noGrp="1"/>
          </p:cNvSpPr>
          <p:nvPr>
            <p:ph type="body" sz="quarter" idx="12"/>
          </p:nvPr>
        </p:nvSpPr>
        <p:spPr>
          <a:xfrm>
            <a:off x="880164" y="2877040"/>
            <a:ext cx="7213600" cy="1561122"/>
          </a:xfrm>
        </p:spPr>
        <p:txBody>
          <a:bodyPr>
            <a:normAutofit lnSpcReduction="10000"/>
          </a:bodyPr>
          <a:lstStyle/>
          <a:p>
            <a:r>
              <a:rPr lang="en-US" altLang="en-US" sz="1600" dirty="0"/>
              <a:t>Presentation to :</a:t>
            </a:r>
          </a:p>
          <a:p>
            <a:endParaRPr lang="en-US" altLang="en-US" sz="1800" dirty="0"/>
          </a:p>
          <a:p>
            <a:r>
              <a:rPr lang="en-US" altLang="en-US" sz="2000" dirty="0"/>
              <a:t>Tennessee Municipal Attorneys Association</a:t>
            </a:r>
          </a:p>
          <a:p>
            <a:r>
              <a:rPr lang="en-US" altLang="en-US" sz="2000" dirty="0"/>
              <a:t>Summer Seminar</a:t>
            </a:r>
          </a:p>
          <a:p>
            <a:r>
              <a:rPr lang="en-US" altLang="en-US" sz="1600" dirty="0"/>
              <a:t>Chattanooga TN</a:t>
            </a:r>
          </a:p>
        </p:txBody>
      </p:sp>
      <p:sp>
        <p:nvSpPr>
          <p:cNvPr id="2" name="Text Placeholder 1">
            <a:extLst>
              <a:ext uri="{FF2B5EF4-FFF2-40B4-BE49-F238E27FC236}">
                <a16:creationId xmlns:a16="http://schemas.microsoft.com/office/drawing/2014/main" id="{FC10C077-76FB-E16D-A081-86FD44472D10}"/>
              </a:ext>
            </a:extLst>
          </p:cNvPr>
          <p:cNvSpPr>
            <a:spLocks noGrp="1"/>
          </p:cNvSpPr>
          <p:nvPr>
            <p:ph type="body" sz="quarter" idx="13"/>
          </p:nvPr>
        </p:nvSpPr>
        <p:spPr>
          <a:xfrm>
            <a:off x="880164" y="4438163"/>
            <a:ext cx="7213600" cy="1048238"/>
          </a:xfrm>
        </p:spPr>
        <p:txBody>
          <a:bodyPr>
            <a:normAutofit/>
          </a:bodyPr>
          <a:lstStyle/>
          <a:p>
            <a:r>
              <a:rPr lang="en-US" sz="1600" dirty="0"/>
              <a:t>August 4, 2025</a:t>
            </a:r>
          </a:p>
          <a:p>
            <a:endParaRPr lang="en-US" sz="2000" dirty="0"/>
          </a:p>
          <a:p>
            <a:r>
              <a:rPr lang="en-US" sz="2000" dirty="0"/>
              <a:t>Presented by: Jim Murphy</a:t>
            </a:r>
          </a:p>
        </p:txBody>
      </p:sp>
    </p:spTree>
  </p:cSld>
  <p:clrMapOvr>
    <a:masterClrMapping/>
  </p:clrMapOvr>
</p:sld>
</file>

<file path=ppt/slides/slide10.xml><?xml version="1.0" encoding="utf-8"?>
<p:sld xmlns:a14="http://schemas.microsoft.com/office/drawing/2010/main" xmlns:a16="http://schemas.microsoft.com/office/drawing/2014/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Sean Duffy Letter</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10</a:t>
            </a:fld>
            <a:endParaRPr lang="en-US" altLang="en-US" sz="675" dirty="0">
              <a:solidFill>
                <a:prstClr val="white"/>
              </a:solidFill>
            </a:endParaRPr>
          </a:p>
        </p:txBody>
      </p:sp>
      <p:sp>
        <p:nvSpPr>
          <p:cNvPr id="15" name="TextBox 14">
            <a:extLst>
              <a:ext uri="{FF2B5EF4-FFF2-40B4-BE49-F238E27FC236}">
                <a16:creationId xmlns:a16="http://schemas.microsoft.com/office/drawing/2014/main" id="{7104314C-9101-574E-D4F4-7C9BACA91D2C}"/>
              </a:ext>
            </a:extLst>
          </p:cNvPr>
          <p:cNvSpPr txBox="1"/>
          <p:nvPr/>
        </p:nvSpPr>
        <p:spPr>
          <a:xfrm>
            <a:off x="1025236" y="908346"/>
            <a:ext cx="10377055" cy="5355312"/>
          </a:xfrm>
          <a:prstGeom prst="rect">
            <a:avLst/>
          </a:prstGeom>
          <a:noFill/>
        </p:spPr>
        <p:txBody>
          <a:bodyPr wrap="square" rtlCol="0">
            <a:spAutoFit/>
          </a:bodyPr>
          <a:lstStyle/>
          <a:p>
            <a:pPr algn="just"/>
            <a:r>
              <a:rPr lang="en-US" sz="2400" dirty="0"/>
              <a:t>On April 24, 2025, USDOT Secretary Sean Duffy issued a letter to “all recipients” of USDOT grant funding announcing a “policy” to impose certain conditions on all USDOT funding, including grants administered by USDOT and the following USDOT operating agencies:</a:t>
            </a:r>
          </a:p>
          <a:p>
            <a:pPr marL="800100" lvl="1" indent="-342900" algn="just">
              <a:buFont typeface="Arial" panose="020B0604020202020204" pitchFamily="34" charset="0"/>
              <a:buChar char="•"/>
            </a:pPr>
            <a:r>
              <a:rPr lang="en-US" sz="2000" dirty="0"/>
              <a:t>Federal Highway Administration (FHWA);</a:t>
            </a:r>
          </a:p>
          <a:p>
            <a:pPr marL="800100" lvl="1" indent="-342900">
              <a:buFont typeface="Arial" panose="020B0604020202020204" pitchFamily="34" charset="0"/>
              <a:buChar char="•"/>
            </a:pPr>
            <a:r>
              <a:rPr lang="en-US" sz="2000" dirty="0"/>
              <a:t>Federal Aviation Administration (FAA); </a:t>
            </a:r>
          </a:p>
          <a:p>
            <a:pPr marL="800100" lvl="1" indent="-342900">
              <a:buFont typeface="Arial" panose="020B0604020202020204" pitchFamily="34" charset="0"/>
              <a:buChar char="•"/>
            </a:pPr>
            <a:r>
              <a:rPr lang="en-US" sz="2000" dirty="0"/>
              <a:t>Federal Railroad Administration (FRA); and</a:t>
            </a:r>
          </a:p>
          <a:p>
            <a:pPr marL="800100" lvl="1" indent="-342900">
              <a:buFont typeface="Arial" panose="020B0604020202020204" pitchFamily="34" charset="0"/>
              <a:buChar char="•"/>
            </a:pPr>
            <a:r>
              <a:rPr lang="en-US" sz="2000" dirty="0"/>
              <a:t>Federal Transit Administration (FTA).</a:t>
            </a:r>
          </a:p>
          <a:p>
            <a:pPr algn="just"/>
            <a:endParaRPr lang="en-US" sz="2200" dirty="0"/>
          </a:p>
          <a:p>
            <a:pPr algn="just"/>
            <a:r>
              <a:rPr lang="en-US" sz="2400" dirty="0"/>
              <a:t>The Duffy letter further provided that: </a:t>
            </a:r>
          </a:p>
          <a:p>
            <a:pPr marL="342900" indent="-342900" algn="just">
              <a:buFont typeface="Arial" panose="020B0604020202020204" pitchFamily="34" charset="0"/>
              <a:buChar char="•"/>
            </a:pPr>
            <a:r>
              <a:rPr lang="en-US" sz="2000" dirty="0"/>
              <a:t>USDOT interpreted federal anti-discrimination law to presumptively prohibit “any policy, program, or activity that is premised on a prohibited classification, including discriminatory policies or practices designed to achieve so-called ‘diversity, equity, and inclusion’ . . . goals.”</a:t>
            </a:r>
          </a:p>
          <a:p>
            <a:pPr marL="342900" indent="-342900" algn="just">
              <a:buFont typeface="Arial" panose="020B0604020202020204" pitchFamily="34" charset="0"/>
              <a:buChar char="•"/>
            </a:pPr>
            <a:r>
              <a:rPr lang="en-US" sz="2000" dirty="0"/>
              <a:t>All “recipients are prohibited from engaging in discriminatory actions in their own policies, programs, and activities.”</a:t>
            </a:r>
          </a:p>
        </p:txBody>
      </p:sp>
    </p:spTree>
  </p:cSld>
  <p:clrMapOvr>
    <a:masterClrMapping/>
  </p:clrMapOvr>
</p:sld>
</file>

<file path=ppt/slides/slide11.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Grant Agreement Language</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11</a:t>
            </a:fld>
            <a:endParaRPr lang="en-US" altLang="en-US" sz="675" dirty="0">
              <a:solidFill>
                <a:prstClr val="white"/>
              </a:solidFill>
            </a:endParaRPr>
          </a:p>
        </p:txBody>
      </p:sp>
      <p:sp>
        <p:nvSpPr>
          <p:cNvPr id="15" name="TextBox 14">
            <a:extLst>
              <a:ext uri="{FF2B5EF4-FFF2-40B4-BE49-F238E27FC236}">
                <a16:creationId xmlns:a16="http://schemas.microsoft.com/office/drawing/2014/main" id="{7104314C-9101-574E-D4F4-7C9BACA91D2C}"/>
              </a:ext>
            </a:extLst>
          </p:cNvPr>
          <p:cNvSpPr txBox="1"/>
          <p:nvPr/>
        </p:nvSpPr>
        <p:spPr>
          <a:xfrm>
            <a:off x="1066800" y="1316182"/>
            <a:ext cx="9587345" cy="4278094"/>
          </a:xfrm>
          <a:prstGeom prst="rect">
            <a:avLst/>
          </a:prstGeom>
          <a:noFill/>
        </p:spPr>
        <p:txBody>
          <a:bodyPr wrap="square" rtlCol="0">
            <a:spAutoFit/>
          </a:bodyPr>
          <a:lstStyle/>
          <a:p>
            <a:pPr algn="just"/>
            <a:r>
              <a:rPr lang="en-US" sz="2400" dirty="0"/>
              <a:t>On March 26, 2025, the FTA issued an updated Master Agreement applicable to all funding awards authorized under the FTA grant programs.</a:t>
            </a:r>
          </a:p>
          <a:p>
            <a:pPr marL="800100" lvl="1" indent="-342900" algn="just">
              <a:buFont typeface="Arial" panose="020B0604020202020204" pitchFamily="34" charset="0"/>
              <a:buChar char="•"/>
            </a:pPr>
            <a:r>
              <a:rPr lang="en-US" sz="2000" dirty="0"/>
              <a:t>Pursuant to section (3)(b)(iv)(A), Executive Order 14173, </a:t>
            </a:r>
            <a:r>
              <a:rPr lang="en-US" sz="2000" i="1" dirty="0"/>
              <a:t>Ending Illegal Discrimination and Restoring Merit-Based Opportunity</a:t>
            </a:r>
            <a:r>
              <a:rPr lang="en-US" sz="2000" dirty="0"/>
              <a:t>, the Recipient agrees that its compliance in all respects with all applicable Federal antidiscrimination laws is material to the government’s payment decisions for purposes of the False Claims Act.</a:t>
            </a:r>
          </a:p>
          <a:p>
            <a:pPr marL="800100" lvl="1" indent="-342900" algn="just">
              <a:buFont typeface="Arial" panose="020B0604020202020204" pitchFamily="34" charset="0"/>
              <a:buChar char="•"/>
            </a:pPr>
            <a:r>
              <a:rPr lang="en-US" sz="2000" dirty="0"/>
              <a:t>Pursuant to section (3)(b)(iv)(B), Executive Order 14173, </a:t>
            </a:r>
            <a:r>
              <a:rPr lang="en-US" sz="2000" i="1" dirty="0"/>
              <a:t>Ending Illegal Discrimination and Restoring Merit-Based Opportunity</a:t>
            </a:r>
            <a:r>
              <a:rPr lang="en-US" sz="2000" dirty="0"/>
              <a:t>, by entering into this Agreement, the Recipient certifies that it does not operate any programs promoting diversity, equity, and inclusion (DEI) initiatives that violate any applicable Federal anti-discrimination laws.</a:t>
            </a:r>
          </a:p>
        </p:txBody>
      </p:sp>
    </p:spTree>
    <p:extLst>
      <p:ext uri="{BB962C8B-B14F-4D97-AF65-F5344CB8AC3E}">
        <p14:creationId xmlns:p14="http://schemas.microsoft.com/office/powerpoint/2010/main" val="1230189294"/>
      </p:ext>
    </p:extLst>
  </p:cSld>
  <p:clrMapOvr>
    <a:masterClrMapping/>
  </p:clrMapOvr>
</p:sld>
</file>

<file path=ppt/slides/slide12.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Grant Agreement Language</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12</a:t>
            </a:fld>
            <a:endParaRPr lang="en-US" altLang="en-US" sz="675" dirty="0">
              <a:solidFill>
                <a:prstClr val="white"/>
              </a:solidFill>
            </a:endParaRPr>
          </a:p>
        </p:txBody>
      </p:sp>
      <p:sp>
        <p:nvSpPr>
          <p:cNvPr id="15" name="TextBox 14">
            <a:extLst>
              <a:ext uri="{FF2B5EF4-FFF2-40B4-BE49-F238E27FC236}">
                <a16:creationId xmlns:a16="http://schemas.microsoft.com/office/drawing/2014/main" id="{7104314C-9101-574E-D4F4-7C9BACA91D2C}"/>
              </a:ext>
            </a:extLst>
          </p:cNvPr>
          <p:cNvSpPr txBox="1"/>
          <p:nvPr/>
        </p:nvSpPr>
        <p:spPr>
          <a:xfrm>
            <a:off x="1219200" y="1173518"/>
            <a:ext cx="9587345" cy="4893647"/>
          </a:xfrm>
          <a:prstGeom prst="rect">
            <a:avLst/>
          </a:prstGeom>
          <a:noFill/>
        </p:spPr>
        <p:txBody>
          <a:bodyPr wrap="square" rtlCol="0">
            <a:spAutoFit/>
          </a:bodyPr>
          <a:lstStyle/>
          <a:p>
            <a:pPr algn="just"/>
            <a:r>
              <a:rPr lang="en-US" sz="2400" dirty="0"/>
              <a:t>In March and April of 2025, the FHWA issued the same conditions on a variety of programs administered by the FHWA. </a:t>
            </a:r>
          </a:p>
          <a:p>
            <a:pPr algn="just"/>
            <a:endParaRPr lang="en-US" sz="2400" dirty="0"/>
          </a:p>
          <a:p>
            <a:pPr algn="just"/>
            <a:r>
              <a:rPr lang="en-US" sz="2400" dirty="0"/>
              <a:t>On April 25, 2025, the FAA modified the Grant Assurances applicable to airport sponsors that received FAA funding.</a:t>
            </a:r>
          </a:p>
          <a:p>
            <a:pPr marL="800100" lvl="1" indent="-342900" algn="just">
              <a:buFont typeface="Arial" panose="020B0604020202020204" pitchFamily="34" charset="0"/>
              <a:buChar char="•"/>
            </a:pPr>
            <a:r>
              <a:rPr lang="en-US" sz="2000" dirty="0"/>
              <a:t>Required the airport sponsor to certify it will “comply with all applicable Federal laws, regulations, executive orders, policies, guidelines, and requirements as they relate to the application, acceptance, and use of Federal funds for this Grant.”</a:t>
            </a:r>
          </a:p>
          <a:p>
            <a:pPr marL="800100" lvl="1" indent="-342900" algn="just">
              <a:buFont typeface="Arial" panose="020B0604020202020204" pitchFamily="34" charset="0"/>
              <a:buChar char="•"/>
            </a:pPr>
            <a:r>
              <a:rPr lang="en-US" sz="2000" dirty="0"/>
              <a:t>Listed Executive Order 14173, </a:t>
            </a:r>
            <a:r>
              <a:rPr lang="en-US" sz="2000" i="1" dirty="0"/>
              <a:t>Ending Illegal Discrimination and Restoring Merit-Based Opportunity </a:t>
            </a:r>
            <a:r>
              <a:rPr lang="en-US" sz="2000" dirty="0"/>
              <a:t>as one of the provisions applicable to grant agreements</a:t>
            </a:r>
            <a:r>
              <a:rPr lang="en-US" sz="2400" dirty="0"/>
              <a:t>.</a:t>
            </a:r>
          </a:p>
          <a:p>
            <a:pPr algn="just"/>
            <a:r>
              <a:rPr lang="en-US" sz="2400" dirty="0"/>
              <a:t>On May 6, 2025, FAA issued a new Grant Template imposing the same conditions for the Airport Improvement Program.</a:t>
            </a:r>
          </a:p>
        </p:txBody>
      </p:sp>
    </p:spTree>
    <p:extLst>
      <p:ext uri="{BB962C8B-B14F-4D97-AF65-F5344CB8AC3E}">
        <p14:creationId xmlns:p14="http://schemas.microsoft.com/office/powerpoint/2010/main" val="2988600646"/>
      </p:ext>
    </p:extLst>
  </p:cSld>
  <p:clrMapOvr>
    <a:masterClrMapping/>
  </p:clrMapOvr>
</p:sld>
</file>

<file path=ppt/slides/slide13.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False Claims Act</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13</a:t>
            </a:fld>
            <a:endParaRPr lang="en-US" altLang="en-US" sz="675" dirty="0">
              <a:solidFill>
                <a:prstClr val="white"/>
              </a:solidFill>
            </a:endParaRPr>
          </a:p>
        </p:txBody>
      </p:sp>
      <p:sp>
        <p:nvSpPr>
          <p:cNvPr id="5" name="TextBox 4">
            <a:extLst>
              <a:ext uri="{FF2B5EF4-FFF2-40B4-BE49-F238E27FC236}">
                <a16:creationId xmlns:a16="http://schemas.microsoft.com/office/drawing/2014/main" id="{9255B607-BF4B-5408-E128-1C88C4563322}"/>
              </a:ext>
            </a:extLst>
          </p:cNvPr>
          <p:cNvSpPr txBox="1"/>
          <p:nvPr/>
        </p:nvSpPr>
        <p:spPr>
          <a:xfrm>
            <a:off x="2120669" y="1166842"/>
            <a:ext cx="8201891" cy="4154984"/>
          </a:xfrm>
          <a:prstGeom prst="rect">
            <a:avLst/>
          </a:prstGeom>
          <a:noFill/>
        </p:spPr>
        <p:txBody>
          <a:bodyPr wrap="square" rtlCol="0">
            <a:spAutoFit/>
          </a:bodyPr>
          <a:lstStyle/>
          <a:p>
            <a:pPr algn="just"/>
            <a:r>
              <a:rPr lang="en-US" sz="2400" dirty="0"/>
              <a:t>Imposes liability on “any person” who “knowingly presents, or causes to be presented, a false or fraudulent claim</a:t>
            </a:r>
          </a:p>
          <a:p>
            <a:pPr algn="just"/>
            <a:r>
              <a:rPr lang="en-US" sz="2400" dirty="0"/>
              <a:t>for payment or approval.” 31 U.S.C. § 3729(a)(1)(A). </a:t>
            </a:r>
          </a:p>
          <a:p>
            <a:pPr algn="just"/>
            <a:endParaRPr lang="en-US" sz="2400" dirty="0"/>
          </a:p>
          <a:p>
            <a:pPr algn="just"/>
            <a:r>
              <a:rPr lang="en-US" sz="2400" dirty="0"/>
              <a:t>The alleged misrepresentation must be material to the Government’s payment decision in order for liability to attach.</a:t>
            </a:r>
          </a:p>
          <a:p>
            <a:pPr algn="just"/>
            <a:endParaRPr lang="en-US" sz="2400" dirty="0"/>
          </a:p>
          <a:p>
            <a:pPr algn="just"/>
            <a:r>
              <a:rPr lang="en-US" sz="2400" dirty="0"/>
              <a:t>Each violation of the False Claims Act is punishable by a civil penalty—plus mandatory treble damages sustained by the federal government because of that violation.</a:t>
            </a:r>
          </a:p>
        </p:txBody>
      </p:sp>
    </p:spTree>
    <p:extLst>
      <p:ext uri="{BB962C8B-B14F-4D97-AF65-F5344CB8AC3E}">
        <p14:creationId xmlns:p14="http://schemas.microsoft.com/office/powerpoint/2010/main" val="4146545826"/>
      </p:ext>
    </p:extLst>
  </p:cSld>
  <p:clrMapOvr>
    <a:masterClrMapping/>
  </p:clrMapOvr>
</p:sld>
</file>

<file path=ppt/slides/slide14.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Certification Requirement</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14</a:t>
            </a:fld>
            <a:endParaRPr lang="en-US" altLang="en-US" sz="675" dirty="0">
              <a:solidFill>
                <a:prstClr val="white"/>
              </a:solidFill>
            </a:endParaRPr>
          </a:p>
        </p:txBody>
      </p:sp>
      <p:sp>
        <p:nvSpPr>
          <p:cNvPr id="5" name="TextBox 4">
            <a:extLst>
              <a:ext uri="{FF2B5EF4-FFF2-40B4-BE49-F238E27FC236}">
                <a16:creationId xmlns:a16="http://schemas.microsoft.com/office/drawing/2014/main" id="{9255B607-BF4B-5408-E128-1C88C4563322}"/>
              </a:ext>
            </a:extLst>
          </p:cNvPr>
          <p:cNvSpPr txBox="1"/>
          <p:nvPr/>
        </p:nvSpPr>
        <p:spPr>
          <a:xfrm>
            <a:off x="2120669" y="1166842"/>
            <a:ext cx="8201891" cy="3477875"/>
          </a:xfrm>
          <a:prstGeom prst="rect">
            <a:avLst/>
          </a:prstGeom>
          <a:noFill/>
        </p:spPr>
        <p:txBody>
          <a:bodyPr wrap="square" rtlCol="0">
            <a:spAutoFit/>
          </a:bodyPr>
          <a:lstStyle/>
          <a:p>
            <a:pPr algn="just"/>
            <a:r>
              <a:rPr lang="en-US" sz="2400" dirty="0"/>
              <a:t>Requires each grant recipient to certify it does not operate any programs promoting DEI that violate any applicable Federal anti-discrimination laws.</a:t>
            </a:r>
          </a:p>
          <a:p>
            <a:pPr algn="just"/>
            <a:endParaRPr lang="en-US" sz="2400" dirty="0"/>
          </a:p>
          <a:p>
            <a:pPr marL="800100" lvl="1" indent="-342900" algn="just">
              <a:buFont typeface="Arial" panose="020B0604020202020204" pitchFamily="34" charset="0"/>
              <a:buChar char="•"/>
            </a:pPr>
            <a:r>
              <a:rPr lang="en-US" sz="2000" dirty="0"/>
              <a:t>Covers all programs and activities of the contractor or grant recipient, including hiring, contracting, internships, and affinity groups that are based on </a:t>
            </a:r>
            <a:r>
              <a:rPr lang="en-US" sz="2000" dirty="0">
                <a:latin typeface="+mj-lt"/>
              </a:rPr>
              <a:t>sex, race, age, religion, disability, class or sexual orientation.</a:t>
            </a:r>
            <a:endParaRPr lang="en-US" sz="2000" dirty="0"/>
          </a:p>
          <a:p>
            <a:pPr marL="800100" lvl="1" indent="-342900" algn="just">
              <a:buFont typeface="Arial" panose="020B0604020202020204" pitchFamily="34" charset="0"/>
              <a:buChar char="•"/>
            </a:pPr>
            <a:r>
              <a:rPr lang="en-US" sz="2000" dirty="0"/>
              <a:t>Not limited to programs funded with Federal funds.</a:t>
            </a:r>
          </a:p>
          <a:p>
            <a:endParaRPr lang="en-US" sz="2400" dirty="0"/>
          </a:p>
        </p:txBody>
      </p:sp>
    </p:spTree>
    <p:extLst>
      <p:ext uri="{BB962C8B-B14F-4D97-AF65-F5344CB8AC3E}">
        <p14:creationId xmlns:p14="http://schemas.microsoft.com/office/powerpoint/2010/main" val="451899356"/>
      </p:ext>
    </p:extLst>
  </p:cSld>
  <p:clrMapOvr>
    <a:masterClrMapping/>
  </p:clrMapOvr>
</p:sld>
</file>

<file path=ppt/slides/slide15.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Other Issues</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15</a:t>
            </a:fld>
            <a:endParaRPr lang="en-US" altLang="en-US" sz="675" dirty="0">
              <a:solidFill>
                <a:prstClr val="white"/>
              </a:solidFill>
            </a:endParaRPr>
          </a:p>
        </p:txBody>
      </p:sp>
      <p:sp>
        <p:nvSpPr>
          <p:cNvPr id="5" name="TextBox 4">
            <a:extLst>
              <a:ext uri="{FF2B5EF4-FFF2-40B4-BE49-F238E27FC236}">
                <a16:creationId xmlns:a16="http://schemas.microsoft.com/office/drawing/2014/main" id="{9255B607-BF4B-5408-E128-1C88C4563322}"/>
              </a:ext>
            </a:extLst>
          </p:cNvPr>
          <p:cNvSpPr txBox="1"/>
          <p:nvPr/>
        </p:nvSpPr>
        <p:spPr>
          <a:xfrm>
            <a:off x="2120669" y="1007396"/>
            <a:ext cx="8201891" cy="6001643"/>
          </a:xfrm>
          <a:prstGeom prst="rect">
            <a:avLst/>
          </a:prstGeom>
          <a:noFill/>
        </p:spPr>
        <p:txBody>
          <a:bodyPr wrap="square" rtlCol="0">
            <a:spAutoFit/>
          </a:bodyPr>
          <a:lstStyle/>
          <a:p>
            <a:pPr algn="just"/>
            <a:r>
              <a:rPr lang="en-US" sz="2400" dirty="0"/>
              <a:t>Congress has mandated a Disadvantaged Business Enterprise (DBE) program for all USDOT agencies.</a:t>
            </a:r>
          </a:p>
          <a:p>
            <a:pPr algn="just"/>
            <a:endParaRPr lang="en-US" sz="2400" dirty="0"/>
          </a:p>
          <a:p>
            <a:pPr algn="just"/>
            <a:r>
              <a:rPr lang="en-US" sz="2400" dirty="0"/>
              <a:t>USDOT regulations specify how the grant recipient must operate the DBE program.</a:t>
            </a:r>
          </a:p>
          <a:p>
            <a:pPr algn="just"/>
            <a:endParaRPr lang="en-US" sz="2400" dirty="0"/>
          </a:p>
          <a:p>
            <a:pPr algn="just"/>
            <a:r>
              <a:rPr lang="en-US" sz="2400" dirty="0"/>
              <a:t>Grant agreement language contemplates that the grant recipient will maintain a DBE program, but the recipient must certify that it is not an “illegal DEI program”.</a:t>
            </a:r>
          </a:p>
          <a:p>
            <a:pPr algn="just"/>
            <a:endParaRPr lang="en-US" sz="2400" dirty="0"/>
          </a:p>
          <a:p>
            <a:pPr algn="just"/>
            <a:r>
              <a:rPr lang="en-US" sz="2400" dirty="0"/>
              <a:t>However, there is no guidance on what is considered an illegal DEI program or how to operate a DBE program that is not an illegal DEI program. </a:t>
            </a:r>
          </a:p>
          <a:p>
            <a:pPr algn="just"/>
            <a:endParaRPr lang="en-US" sz="2400" dirty="0"/>
          </a:p>
          <a:p>
            <a:pPr algn="just"/>
            <a:r>
              <a:rPr lang="en-US" sz="2400" dirty="0"/>
              <a:t> </a:t>
            </a:r>
            <a:endParaRPr lang="en-US" sz="2000" dirty="0"/>
          </a:p>
          <a:p>
            <a:endParaRPr lang="en-US" sz="2400" dirty="0"/>
          </a:p>
        </p:txBody>
      </p:sp>
    </p:spTree>
    <p:extLst>
      <p:ext uri="{BB962C8B-B14F-4D97-AF65-F5344CB8AC3E}">
        <p14:creationId xmlns:p14="http://schemas.microsoft.com/office/powerpoint/2010/main" val="2402061960"/>
      </p:ext>
    </p:extLst>
  </p:cSld>
  <p:clrMapOvr>
    <a:masterClrMapping/>
  </p:clrMapOvr>
</p:sld>
</file>

<file path=ppt/slides/slide16.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Challenge to USDOT Conditions</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16</a:t>
            </a:fld>
            <a:endParaRPr lang="en-US" altLang="en-US" sz="675" dirty="0">
              <a:solidFill>
                <a:prstClr val="white"/>
              </a:solidFill>
            </a:endParaRPr>
          </a:p>
        </p:txBody>
      </p:sp>
      <p:sp>
        <p:nvSpPr>
          <p:cNvPr id="15" name="TextBox 14">
            <a:extLst>
              <a:ext uri="{FF2B5EF4-FFF2-40B4-BE49-F238E27FC236}">
                <a16:creationId xmlns:a16="http://schemas.microsoft.com/office/drawing/2014/main" id="{7104314C-9101-574E-D4F4-7C9BACA91D2C}"/>
              </a:ext>
            </a:extLst>
          </p:cNvPr>
          <p:cNvSpPr txBox="1"/>
          <p:nvPr/>
        </p:nvSpPr>
        <p:spPr>
          <a:xfrm>
            <a:off x="1177636" y="1330037"/>
            <a:ext cx="10377055" cy="3539430"/>
          </a:xfrm>
          <a:prstGeom prst="rect">
            <a:avLst/>
          </a:prstGeom>
          <a:noFill/>
        </p:spPr>
        <p:txBody>
          <a:bodyPr wrap="square" rtlCol="0">
            <a:spAutoFit/>
          </a:bodyPr>
          <a:lstStyle/>
          <a:p>
            <a:r>
              <a:rPr lang="en-US" sz="2400" i="1" dirty="0"/>
              <a:t>Martin  Luther King Jr. County, et al. v. Scott Turner, et al</a:t>
            </a:r>
            <a:r>
              <a:rPr lang="en-US" sz="2400" dirty="0"/>
              <a:t>., Docket No. 2:25-cv-00814 (U.S. District Court, W. D. of Washington)</a:t>
            </a:r>
          </a:p>
          <a:p>
            <a:endParaRPr lang="en-US" sz="2400" dirty="0"/>
          </a:p>
          <a:p>
            <a:pPr algn="just"/>
            <a:r>
              <a:rPr lang="en-US" sz="2400" dirty="0"/>
              <a:t>Multiple local governments challenged the USDOT grant conditions on the following grounds:</a:t>
            </a:r>
          </a:p>
          <a:p>
            <a:pPr marL="800100" lvl="1" indent="-342900">
              <a:buFont typeface="Arial" panose="020B0604020202020204" pitchFamily="34" charset="0"/>
              <a:buChar char="•"/>
            </a:pPr>
            <a:r>
              <a:rPr lang="en-US" sz="2000" dirty="0"/>
              <a:t>Separation of Powers</a:t>
            </a:r>
          </a:p>
          <a:p>
            <a:pPr marL="800100" lvl="1" indent="-342900">
              <a:buFont typeface="Arial" panose="020B0604020202020204" pitchFamily="34" charset="0"/>
              <a:buChar char="•"/>
            </a:pPr>
            <a:r>
              <a:rPr lang="en-US" sz="2000" dirty="0"/>
              <a:t>Spending Clause</a:t>
            </a:r>
          </a:p>
          <a:p>
            <a:pPr marL="800100" lvl="1" indent="-342900">
              <a:buFont typeface="Arial" panose="020B0604020202020204" pitchFamily="34" charset="0"/>
              <a:buChar char="•"/>
            </a:pPr>
            <a:r>
              <a:rPr lang="en-US" sz="2000" dirty="0"/>
              <a:t>Due Process Clause of Fifth Amendment</a:t>
            </a:r>
          </a:p>
          <a:p>
            <a:pPr marL="800100" lvl="1" indent="-342900">
              <a:buFont typeface="Arial" panose="020B0604020202020204" pitchFamily="34" charset="0"/>
              <a:buChar char="•"/>
            </a:pPr>
            <a:r>
              <a:rPr lang="en-US" sz="2000" dirty="0"/>
              <a:t>Violation of the Administrative Procedures Act</a:t>
            </a:r>
          </a:p>
          <a:p>
            <a:endParaRPr lang="en-US" sz="2400" dirty="0"/>
          </a:p>
        </p:txBody>
      </p:sp>
    </p:spTree>
    <p:extLst>
      <p:ext uri="{BB962C8B-B14F-4D97-AF65-F5344CB8AC3E}">
        <p14:creationId xmlns:p14="http://schemas.microsoft.com/office/powerpoint/2010/main" val="4063825985"/>
      </p:ext>
    </p:extLst>
  </p:cSld>
  <p:clrMapOvr>
    <a:masterClrMapping/>
  </p:clrMapOvr>
</p:sld>
</file>

<file path=ppt/slides/slide17.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Challenge to USDOT Conditions</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17</a:t>
            </a:fld>
            <a:endParaRPr lang="en-US" altLang="en-US" sz="675" dirty="0">
              <a:solidFill>
                <a:prstClr val="white"/>
              </a:solidFill>
            </a:endParaRPr>
          </a:p>
        </p:txBody>
      </p:sp>
      <p:sp>
        <p:nvSpPr>
          <p:cNvPr id="15" name="TextBox 14">
            <a:extLst>
              <a:ext uri="{FF2B5EF4-FFF2-40B4-BE49-F238E27FC236}">
                <a16:creationId xmlns:a16="http://schemas.microsoft.com/office/drawing/2014/main" id="{7104314C-9101-574E-D4F4-7C9BACA91D2C}"/>
              </a:ext>
            </a:extLst>
          </p:cNvPr>
          <p:cNvSpPr txBox="1"/>
          <p:nvPr/>
        </p:nvSpPr>
        <p:spPr>
          <a:xfrm>
            <a:off x="1219200" y="1160150"/>
            <a:ext cx="10377055" cy="5509200"/>
          </a:xfrm>
          <a:prstGeom prst="rect">
            <a:avLst/>
          </a:prstGeom>
          <a:noFill/>
        </p:spPr>
        <p:txBody>
          <a:bodyPr wrap="square" rtlCol="0">
            <a:spAutoFit/>
          </a:bodyPr>
          <a:lstStyle/>
          <a:p>
            <a:r>
              <a:rPr lang="en-US" sz="2400" i="1" dirty="0"/>
              <a:t>Martin  Luther King Jr. County, et al. v. Scott Turner, et al</a:t>
            </a:r>
            <a:r>
              <a:rPr lang="en-US" sz="2400" dirty="0"/>
              <a:t>., Docket No. 2:25-cv-00814 (U.S. District Court, W. D. of Wash.).</a:t>
            </a:r>
          </a:p>
          <a:p>
            <a:endParaRPr lang="en-US" sz="2400" dirty="0"/>
          </a:p>
          <a:p>
            <a:pPr algn="just"/>
            <a:r>
              <a:rPr lang="en-US" sz="2400" dirty="0"/>
              <a:t>District Court granted Plaintiffs’ motion for preliminary injunction on June 3, 2025.</a:t>
            </a:r>
          </a:p>
          <a:p>
            <a:pPr algn="just"/>
            <a:endParaRPr lang="en-US" sz="2400" dirty="0"/>
          </a:p>
          <a:p>
            <a:pPr algn="just"/>
            <a:r>
              <a:rPr lang="en-US" sz="2400" dirty="0"/>
              <a:t>Plaintiffs’ were likely to succeed on merits:</a:t>
            </a:r>
          </a:p>
          <a:p>
            <a:pPr marL="800100" lvl="1" indent="-342900">
              <a:buFont typeface="Arial" panose="020B0604020202020204" pitchFamily="34" charset="0"/>
              <a:buChar char="•"/>
            </a:pPr>
            <a:r>
              <a:rPr lang="en-US" sz="2000" dirty="0"/>
              <a:t>Conditions were contrary to Separation of Powers doctrine and in excess of any authority conferred by Congress</a:t>
            </a:r>
          </a:p>
          <a:p>
            <a:pPr marL="1257300" lvl="2" indent="-342900">
              <a:buFont typeface="Courier New" panose="02070309020205020404" pitchFamily="49" charset="0"/>
              <a:buChar char="o"/>
            </a:pPr>
            <a:r>
              <a:rPr lang="en-US" sz="2000" dirty="0"/>
              <a:t>US Constitution exclusively grants the power of the purse to Congress</a:t>
            </a:r>
          </a:p>
          <a:p>
            <a:pPr marL="1257300" lvl="2" indent="-342900">
              <a:buFont typeface="Courier New" panose="02070309020205020404" pitchFamily="49" charset="0"/>
              <a:buChar char="o"/>
            </a:pPr>
            <a:r>
              <a:rPr lang="en-US" sz="2000" dirty="0"/>
              <a:t>No provision of the US Constitution authorizes the President to enact, amend or repeal statutes</a:t>
            </a:r>
          </a:p>
          <a:p>
            <a:pPr marL="1257300" lvl="2" indent="-342900">
              <a:buFont typeface="Courier New" panose="02070309020205020404" pitchFamily="49" charset="0"/>
              <a:buChar char="o"/>
            </a:pPr>
            <a:r>
              <a:rPr lang="en-US" sz="2000" dirty="0"/>
              <a:t>Executive branch may not redistribute or withhold properly appropriated funds in order to effectuate its policy goals</a:t>
            </a:r>
          </a:p>
          <a:p>
            <a:pPr marL="800100" lvl="1" indent="-342900">
              <a:buFont typeface="Arial" panose="020B0604020202020204" pitchFamily="34" charset="0"/>
              <a:buChar char="•"/>
            </a:pPr>
            <a:endParaRPr lang="en-US" sz="2000" dirty="0"/>
          </a:p>
          <a:p>
            <a:endParaRPr lang="en-US" sz="2400" dirty="0"/>
          </a:p>
        </p:txBody>
      </p:sp>
    </p:spTree>
    <p:extLst>
      <p:ext uri="{BB962C8B-B14F-4D97-AF65-F5344CB8AC3E}">
        <p14:creationId xmlns:p14="http://schemas.microsoft.com/office/powerpoint/2010/main" val="631268180"/>
      </p:ext>
    </p:extLst>
  </p:cSld>
  <p:clrMapOvr>
    <a:masterClrMapping/>
  </p:clrMapOvr>
</p:sld>
</file>

<file path=ppt/slides/slide18.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Challenge to USDOT Conditions</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18</a:t>
            </a:fld>
            <a:endParaRPr lang="en-US" altLang="en-US" sz="675" dirty="0">
              <a:solidFill>
                <a:prstClr val="white"/>
              </a:solidFill>
            </a:endParaRPr>
          </a:p>
        </p:txBody>
      </p:sp>
      <p:sp>
        <p:nvSpPr>
          <p:cNvPr id="15" name="TextBox 14">
            <a:extLst>
              <a:ext uri="{FF2B5EF4-FFF2-40B4-BE49-F238E27FC236}">
                <a16:creationId xmlns:a16="http://schemas.microsoft.com/office/drawing/2014/main" id="{7104314C-9101-574E-D4F4-7C9BACA91D2C}"/>
              </a:ext>
            </a:extLst>
          </p:cNvPr>
          <p:cNvSpPr txBox="1"/>
          <p:nvPr/>
        </p:nvSpPr>
        <p:spPr>
          <a:xfrm>
            <a:off x="1219200" y="1221705"/>
            <a:ext cx="10377055" cy="5447645"/>
          </a:xfrm>
          <a:prstGeom prst="rect">
            <a:avLst/>
          </a:prstGeom>
          <a:noFill/>
        </p:spPr>
        <p:txBody>
          <a:bodyPr wrap="square" rtlCol="0">
            <a:spAutoFit/>
          </a:bodyPr>
          <a:lstStyle/>
          <a:p>
            <a:r>
              <a:rPr lang="en-US" sz="2400" i="1" dirty="0"/>
              <a:t>Martin  Luther King Jr. County, et al. v. Scott Turner, et al</a:t>
            </a:r>
            <a:r>
              <a:rPr lang="en-US" sz="2400" dirty="0"/>
              <a:t>., Docket No. 2:25-cv-00814 (U.S. District Court, W. D. of Wash.).</a:t>
            </a:r>
          </a:p>
          <a:p>
            <a:endParaRPr lang="en-US" sz="2400" dirty="0"/>
          </a:p>
          <a:p>
            <a:pPr algn="just"/>
            <a:r>
              <a:rPr lang="en-US" sz="2400" dirty="0"/>
              <a:t>Plaintiffs’ were likely to succeed on merits:</a:t>
            </a:r>
          </a:p>
          <a:p>
            <a:pPr marL="800100" lvl="1" indent="-342900">
              <a:buFont typeface="Arial" panose="020B0604020202020204" pitchFamily="34" charset="0"/>
              <a:buChar char="•"/>
            </a:pPr>
            <a:r>
              <a:rPr lang="en-US" sz="2000" dirty="0"/>
              <a:t>Defendant’s’ action were arbitrary and ca[precious in violation of Administrative Procedures Act.</a:t>
            </a:r>
          </a:p>
          <a:p>
            <a:pPr marL="1257300" lvl="2" indent="-342900">
              <a:buFont typeface="Courier New" panose="02070309020205020404" pitchFamily="49" charset="0"/>
              <a:buChar char="o"/>
            </a:pPr>
            <a:r>
              <a:rPr lang="en-US" sz="2000" dirty="0"/>
              <a:t>Defendants failed to show that the imposition of conditions were the result of reasoned decision making..</a:t>
            </a:r>
          </a:p>
          <a:p>
            <a:pPr marL="1257300" lvl="2" indent="-342900">
              <a:buFont typeface="Courier New" panose="02070309020205020404" pitchFamily="49" charset="0"/>
              <a:buChar char="o"/>
            </a:pPr>
            <a:r>
              <a:rPr lang="en-US" sz="2000" dirty="0"/>
              <a:t>Defendants failed to show that the imposition of conditions was reasonable and reasonably explained.</a:t>
            </a:r>
          </a:p>
          <a:p>
            <a:pPr marL="1714500" lvl="3" indent="-342900">
              <a:buFont typeface="Wingdings" panose="05000000000000000000" pitchFamily="2" charset="2"/>
              <a:buChar char="Ø"/>
            </a:pPr>
            <a:r>
              <a:rPr lang="en-US" sz="2000" dirty="0"/>
              <a:t>Defendants provides no explanation for imposing the conditions.</a:t>
            </a:r>
          </a:p>
          <a:p>
            <a:pPr marL="1714500" lvl="3" indent="-342900">
              <a:buFont typeface="Wingdings" panose="05000000000000000000" pitchFamily="2" charset="2"/>
              <a:buChar char="Ø"/>
            </a:pPr>
            <a:r>
              <a:rPr lang="en-US" sz="2000" dirty="0"/>
              <a:t>Mere incorporation of executive orders does not suffice.</a:t>
            </a:r>
          </a:p>
          <a:p>
            <a:pPr marL="800100" lvl="1" indent="-342900">
              <a:buFont typeface="Arial" panose="020B0604020202020204" pitchFamily="34" charset="0"/>
              <a:buChar char="•"/>
            </a:pPr>
            <a:endParaRPr lang="en-US" sz="2000" dirty="0"/>
          </a:p>
          <a:p>
            <a:r>
              <a:rPr lang="en-US" sz="2400" dirty="0"/>
              <a:t>Defendants appealed order granting preliminary injunction to Ninth Circuit on June 10, 2025.</a:t>
            </a:r>
          </a:p>
          <a:p>
            <a:endParaRPr lang="en-US" sz="2400" dirty="0"/>
          </a:p>
        </p:txBody>
      </p:sp>
    </p:spTree>
    <p:extLst>
      <p:ext uri="{BB962C8B-B14F-4D97-AF65-F5344CB8AC3E}">
        <p14:creationId xmlns:p14="http://schemas.microsoft.com/office/powerpoint/2010/main" val="2276519933"/>
      </p:ext>
    </p:extLst>
  </p:cSld>
  <p:clrMapOvr>
    <a:masterClrMapping/>
  </p:clrMapOvr>
</p:sld>
</file>

<file path=ppt/slides/slide19.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Other Litigation</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19</a:t>
            </a:fld>
            <a:endParaRPr lang="en-US" altLang="en-US" sz="675" dirty="0">
              <a:solidFill>
                <a:prstClr val="white"/>
              </a:solidFill>
            </a:endParaRPr>
          </a:p>
        </p:txBody>
      </p:sp>
      <p:sp>
        <p:nvSpPr>
          <p:cNvPr id="15" name="TextBox 14">
            <a:extLst>
              <a:ext uri="{FF2B5EF4-FFF2-40B4-BE49-F238E27FC236}">
                <a16:creationId xmlns:a16="http://schemas.microsoft.com/office/drawing/2014/main" id="{7104314C-9101-574E-D4F4-7C9BACA91D2C}"/>
              </a:ext>
            </a:extLst>
          </p:cNvPr>
          <p:cNvSpPr txBox="1"/>
          <p:nvPr/>
        </p:nvSpPr>
        <p:spPr>
          <a:xfrm>
            <a:off x="1094509" y="1037039"/>
            <a:ext cx="10377055" cy="5632311"/>
          </a:xfrm>
          <a:prstGeom prst="rect">
            <a:avLst/>
          </a:prstGeom>
          <a:noFill/>
        </p:spPr>
        <p:txBody>
          <a:bodyPr wrap="square" rtlCol="0">
            <a:spAutoFit/>
          </a:bodyPr>
          <a:lstStyle/>
          <a:p>
            <a:r>
              <a:rPr lang="en-US" sz="2400" i="1" dirty="0" err="1"/>
              <a:t>Vitolo</a:t>
            </a:r>
            <a:r>
              <a:rPr lang="en-US" sz="2400" i="1" dirty="0"/>
              <a:t> v. Guzman</a:t>
            </a:r>
            <a:r>
              <a:rPr lang="en-US" sz="2400" dirty="0"/>
              <a:t>, 999 F.3d 353, 359 (6th Cir. 2021).</a:t>
            </a:r>
          </a:p>
          <a:p>
            <a:pPr algn="just"/>
            <a:endParaRPr lang="en-US" sz="2400" dirty="0"/>
          </a:p>
          <a:p>
            <a:pPr algn="just"/>
            <a:r>
              <a:rPr lang="en-US" sz="2400" dirty="0"/>
              <a:t>Invalidated Small Business Administration’s race and sex preferences for grant funding under American Rescue Plan Act </a:t>
            </a:r>
          </a:p>
          <a:p>
            <a:pPr marL="800100" lvl="1" indent="-342900" algn="just">
              <a:buFont typeface="Arial" panose="020B0604020202020204" pitchFamily="34" charset="0"/>
              <a:buChar char="•"/>
            </a:pPr>
            <a:r>
              <a:rPr lang="en-US" sz="2000" dirty="0"/>
              <a:t>Government has compelling interest in remedying past discrimination only when three criteria are met: </a:t>
            </a:r>
          </a:p>
          <a:p>
            <a:pPr marL="1257300" lvl="2" indent="-342900" algn="just">
              <a:buFont typeface="Courier New" panose="02070309020205020404" pitchFamily="49" charset="0"/>
              <a:buChar char="o"/>
            </a:pPr>
            <a:r>
              <a:rPr lang="en-US" sz="2000" dirty="0"/>
              <a:t>Policy must target specific episode of past discrimination, and cannot rest on generalized assertion that there has been past discrimination in entire industry; </a:t>
            </a:r>
          </a:p>
          <a:p>
            <a:pPr marL="1257300" lvl="2" indent="-342900" algn="just">
              <a:buFont typeface="Courier New" panose="02070309020205020404" pitchFamily="49" charset="0"/>
              <a:buChar char="o"/>
            </a:pPr>
            <a:r>
              <a:rPr lang="en-US" sz="2000" dirty="0"/>
              <a:t>There must be evidence of intentional discrimination in past; and </a:t>
            </a:r>
          </a:p>
          <a:p>
            <a:pPr marL="1257300" lvl="2" indent="-342900" algn="just">
              <a:buFont typeface="Courier New" panose="02070309020205020404" pitchFamily="49" charset="0"/>
              <a:buChar char="o"/>
            </a:pPr>
            <a:r>
              <a:rPr lang="en-US" sz="2000" dirty="0"/>
              <a:t>Government must have had hand in past discrimination it now seeks to remedy. </a:t>
            </a:r>
          </a:p>
          <a:p>
            <a:pPr marL="800100" lvl="1" indent="-342900" algn="just">
              <a:buFont typeface="Arial" panose="020B0604020202020204" pitchFamily="34" charset="0"/>
              <a:buChar char="•"/>
            </a:pPr>
            <a:r>
              <a:rPr lang="en-US" sz="2000" dirty="0"/>
              <a:t>Statistical disparities are insufficient to establish equal protection violation, although they may be used as evidence to establish intentional discrimination. </a:t>
            </a:r>
          </a:p>
          <a:p>
            <a:pPr marL="800100" lvl="1" indent="-342900" algn="just">
              <a:buFont typeface="Arial" panose="020B0604020202020204" pitchFamily="34" charset="0"/>
              <a:buChar char="•"/>
            </a:pPr>
            <a:r>
              <a:rPr lang="en-US" sz="2000" dirty="0"/>
              <a:t>For policy to survive narrow-tailoring analysis under Equal Protection Clause, government must show serious, good faith consideration of workable race-neutral alternatives, which requires government to engage in genuine effort to determine whether alternative policies could address alleged harm.</a:t>
            </a:r>
          </a:p>
          <a:p>
            <a:endParaRPr lang="en-US" sz="2400" dirty="0"/>
          </a:p>
        </p:txBody>
      </p:sp>
    </p:spTree>
    <p:extLst>
      <p:ext uri="{BB962C8B-B14F-4D97-AF65-F5344CB8AC3E}">
        <p14:creationId xmlns:p14="http://schemas.microsoft.com/office/powerpoint/2010/main" val="3295782797"/>
      </p:ext>
    </p:extLst>
  </p:cSld>
  <p:clrMapOvr>
    <a:masterClrMapping/>
  </p:clrMapOvr>
</p:sld>
</file>

<file path=ppt/slides/slide2.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Agenda</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2</a:t>
            </a:fld>
            <a:endParaRPr lang="en-US" altLang="en-US" sz="675" dirty="0">
              <a:solidFill>
                <a:prstClr val="white"/>
              </a:solidFill>
            </a:endParaRPr>
          </a:p>
        </p:txBody>
      </p:sp>
      <p:sp>
        <p:nvSpPr>
          <p:cNvPr id="5" name="TextBox 4">
            <a:extLst>
              <a:ext uri="{FF2B5EF4-FFF2-40B4-BE49-F238E27FC236}">
                <a16:creationId xmlns:a16="http://schemas.microsoft.com/office/drawing/2014/main" id="{9255B607-BF4B-5408-E128-1C88C4563322}"/>
              </a:ext>
            </a:extLst>
          </p:cNvPr>
          <p:cNvSpPr txBox="1"/>
          <p:nvPr/>
        </p:nvSpPr>
        <p:spPr>
          <a:xfrm>
            <a:off x="1730895" y="880308"/>
            <a:ext cx="8201891" cy="4940520"/>
          </a:xfrm>
          <a:prstGeom prst="rect">
            <a:avLst/>
          </a:prstGeom>
          <a:noFill/>
        </p:spPr>
        <p:txBody>
          <a:bodyPr wrap="square" rtlCol="0">
            <a:spAutoFit/>
          </a:bodyPr>
          <a:lstStyle/>
          <a:p>
            <a:pPr marL="342900" indent="-342900">
              <a:lnSpc>
                <a:spcPts val="1800"/>
              </a:lnSpc>
              <a:buFont typeface="Arial" panose="020B0604020202020204" pitchFamily="34" charset="0"/>
              <a:buChar char="•"/>
            </a:pPr>
            <a:r>
              <a:rPr lang="en-US" sz="2000" dirty="0">
                <a:latin typeface="+mj-lt"/>
              </a:rPr>
              <a:t>What is DEI</a:t>
            </a:r>
          </a:p>
          <a:p>
            <a:pPr marL="342900" indent="-342900">
              <a:lnSpc>
                <a:spcPts val="1800"/>
              </a:lnSpc>
              <a:buFont typeface="Arial" panose="020B0604020202020204" pitchFamily="34" charset="0"/>
              <a:buChar char="•"/>
            </a:pPr>
            <a:endParaRPr lang="en-US" sz="2000" dirty="0">
              <a:latin typeface="+mj-lt"/>
            </a:endParaRPr>
          </a:p>
          <a:p>
            <a:pPr marL="342900" indent="-342900">
              <a:lnSpc>
                <a:spcPts val="1800"/>
              </a:lnSpc>
              <a:buFont typeface="Arial" panose="020B0604020202020204" pitchFamily="34" charset="0"/>
              <a:buChar char="•"/>
            </a:pPr>
            <a:r>
              <a:rPr lang="en-US" sz="2000" dirty="0">
                <a:latin typeface="+mj-lt"/>
              </a:rPr>
              <a:t>DEI Programs</a:t>
            </a:r>
          </a:p>
          <a:p>
            <a:pPr marL="342900" indent="-342900">
              <a:lnSpc>
                <a:spcPts val="1800"/>
              </a:lnSpc>
              <a:buFont typeface="Arial" panose="020B0604020202020204" pitchFamily="34" charset="0"/>
              <a:buChar char="•"/>
            </a:pPr>
            <a:endParaRPr lang="en-US" sz="2000" dirty="0">
              <a:latin typeface="+mj-lt"/>
            </a:endParaRPr>
          </a:p>
          <a:p>
            <a:pPr marL="342900" indent="-342900">
              <a:lnSpc>
                <a:spcPts val="1800"/>
              </a:lnSpc>
              <a:buFont typeface="Arial" panose="020B0604020202020204" pitchFamily="34" charset="0"/>
              <a:buChar char="•"/>
            </a:pPr>
            <a:r>
              <a:rPr lang="en-US" sz="2000" dirty="0">
                <a:latin typeface="+mj-lt"/>
              </a:rPr>
              <a:t>DEI Executive Order</a:t>
            </a:r>
          </a:p>
          <a:p>
            <a:pPr marL="342900" indent="-342900">
              <a:lnSpc>
                <a:spcPts val="1800"/>
              </a:lnSpc>
              <a:buFont typeface="Arial" panose="020B0604020202020204" pitchFamily="34" charset="0"/>
              <a:buChar char="•"/>
            </a:pPr>
            <a:endParaRPr lang="en-US" sz="2000" dirty="0">
              <a:latin typeface="+mj-lt"/>
            </a:endParaRPr>
          </a:p>
          <a:p>
            <a:pPr marL="342900" indent="-342900">
              <a:lnSpc>
                <a:spcPts val="1800"/>
              </a:lnSpc>
              <a:buFont typeface="Arial" panose="020B0604020202020204" pitchFamily="34" charset="0"/>
              <a:buChar char="•"/>
            </a:pPr>
            <a:r>
              <a:rPr lang="en-US" sz="2000" dirty="0">
                <a:latin typeface="+mj-lt"/>
              </a:rPr>
              <a:t>Sean Duffy Letter</a:t>
            </a:r>
          </a:p>
          <a:p>
            <a:pPr marL="342900" indent="-342900">
              <a:lnSpc>
                <a:spcPts val="1800"/>
              </a:lnSpc>
              <a:buFont typeface="Arial" panose="020B0604020202020204" pitchFamily="34" charset="0"/>
              <a:buChar char="•"/>
            </a:pPr>
            <a:endParaRPr lang="en-US" sz="2000" dirty="0">
              <a:latin typeface="+mj-lt"/>
            </a:endParaRPr>
          </a:p>
          <a:p>
            <a:pPr marL="342900" indent="-342900">
              <a:lnSpc>
                <a:spcPts val="1800"/>
              </a:lnSpc>
              <a:buFont typeface="Arial" panose="020B0604020202020204" pitchFamily="34" charset="0"/>
              <a:buChar char="•"/>
            </a:pPr>
            <a:r>
              <a:rPr lang="en-US" sz="2000" dirty="0">
                <a:latin typeface="+mj-lt"/>
              </a:rPr>
              <a:t>Grant Agreement Language</a:t>
            </a:r>
          </a:p>
          <a:p>
            <a:pPr marL="342900" indent="-342900">
              <a:lnSpc>
                <a:spcPts val="1800"/>
              </a:lnSpc>
              <a:buFont typeface="Arial" panose="020B0604020202020204" pitchFamily="34" charset="0"/>
              <a:buChar char="•"/>
            </a:pPr>
            <a:endParaRPr lang="en-US" sz="2000" dirty="0">
              <a:latin typeface="+mj-lt"/>
            </a:endParaRPr>
          </a:p>
          <a:p>
            <a:pPr marL="342900" indent="-342900">
              <a:lnSpc>
                <a:spcPts val="1800"/>
              </a:lnSpc>
              <a:buFont typeface="Arial" panose="020B0604020202020204" pitchFamily="34" charset="0"/>
              <a:buChar char="•"/>
            </a:pPr>
            <a:r>
              <a:rPr lang="en-US" sz="2000" dirty="0">
                <a:latin typeface="+mj-lt"/>
              </a:rPr>
              <a:t>False Claims Act</a:t>
            </a:r>
          </a:p>
          <a:p>
            <a:pPr marL="342900" indent="-342900">
              <a:lnSpc>
                <a:spcPts val="1800"/>
              </a:lnSpc>
              <a:buFont typeface="Arial" panose="020B0604020202020204" pitchFamily="34" charset="0"/>
              <a:buChar char="•"/>
            </a:pPr>
            <a:endParaRPr lang="en-US" sz="2000" dirty="0">
              <a:latin typeface="+mj-lt"/>
            </a:endParaRPr>
          </a:p>
          <a:p>
            <a:pPr marL="342900" indent="-342900">
              <a:lnSpc>
                <a:spcPts val="1800"/>
              </a:lnSpc>
              <a:buFont typeface="Arial" panose="020B0604020202020204" pitchFamily="34" charset="0"/>
              <a:buChar char="•"/>
            </a:pPr>
            <a:r>
              <a:rPr lang="en-US" sz="2000" dirty="0">
                <a:latin typeface="+mj-lt"/>
              </a:rPr>
              <a:t>Certification Requirement</a:t>
            </a:r>
          </a:p>
          <a:p>
            <a:pPr marL="342900" indent="-342900">
              <a:lnSpc>
                <a:spcPts val="1800"/>
              </a:lnSpc>
              <a:buFont typeface="Arial" panose="020B0604020202020204" pitchFamily="34" charset="0"/>
              <a:buChar char="•"/>
            </a:pPr>
            <a:endParaRPr lang="en-US" sz="2000" dirty="0">
              <a:latin typeface="+mj-lt"/>
            </a:endParaRPr>
          </a:p>
          <a:p>
            <a:pPr marL="342900" indent="-342900">
              <a:lnSpc>
                <a:spcPts val="1800"/>
              </a:lnSpc>
              <a:buFont typeface="Arial" panose="020B0604020202020204" pitchFamily="34" charset="0"/>
              <a:buChar char="•"/>
            </a:pPr>
            <a:r>
              <a:rPr lang="en-US" sz="2000" dirty="0">
                <a:latin typeface="+mj-lt"/>
              </a:rPr>
              <a:t>Other Issues</a:t>
            </a:r>
          </a:p>
          <a:p>
            <a:pPr marL="342900" indent="-342900">
              <a:lnSpc>
                <a:spcPts val="1800"/>
              </a:lnSpc>
              <a:buFont typeface="Arial" panose="020B0604020202020204" pitchFamily="34" charset="0"/>
              <a:buChar char="•"/>
            </a:pPr>
            <a:endParaRPr lang="en-US" sz="2000" dirty="0">
              <a:latin typeface="+mj-lt"/>
            </a:endParaRPr>
          </a:p>
          <a:p>
            <a:pPr marL="342900" indent="-342900">
              <a:lnSpc>
                <a:spcPts val="1800"/>
              </a:lnSpc>
              <a:buFont typeface="Arial" panose="020B0604020202020204" pitchFamily="34" charset="0"/>
              <a:buChar char="•"/>
            </a:pPr>
            <a:r>
              <a:rPr lang="en-US" sz="2000" dirty="0">
                <a:latin typeface="+mj-lt"/>
              </a:rPr>
              <a:t>Challenge to USDOT Conditions</a:t>
            </a:r>
          </a:p>
          <a:p>
            <a:pPr marL="342900" indent="-342900">
              <a:lnSpc>
                <a:spcPts val="1800"/>
              </a:lnSpc>
              <a:buFont typeface="Arial" panose="020B0604020202020204" pitchFamily="34" charset="0"/>
              <a:buChar char="•"/>
            </a:pPr>
            <a:endParaRPr lang="en-US" sz="2000" dirty="0">
              <a:latin typeface="+mj-lt"/>
            </a:endParaRPr>
          </a:p>
          <a:p>
            <a:pPr marL="342900" indent="-342900">
              <a:lnSpc>
                <a:spcPts val="1800"/>
              </a:lnSpc>
              <a:buFont typeface="Arial" panose="020B0604020202020204" pitchFamily="34" charset="0"/>
              <a:buChar char="•"/>
            </a:pPr>
            <a:r>
              <a:rPr lang="en-US" sz="2000" dirty="0">
                <a:latin typeface="+mj-lt"/>
              </a:rPr>
              <a:t>Other Litigation</a:t>
            </a:r>
          </a:p>
          <a:p>
            <a:pPr marL="342900" indent="-342900">
              <a:lnSpc>
                <a:spcPts val="1800"/>
              </a:lnSpc>
              <a:buFont typeface="Arial" panose="020B0604020202020204" pitchFamily="34" charset="0"/>
              <a:buChar char="•"/>
            </a:pPr>
            <a:endParaRPr lang="en-US" sz="2000" dirty="0">
              <a:latin typeface="+mj-lt"/>
            </a:endParaRPr>
          </a:p>
          <a:p>
            <a:pPr marL="342900" indent="-342900">
              <a:lnSpc>
                <a:spcPts val="1800"/>
              </a:lnSpc>
              <a:buFont typeface="Arial" panose="020B0604020202020204" pitchFamily="34" charset="0"/>
              <a:buChar char="•"/>
            </a:pPr>
            <a:r>
              <a:rPr lang="en-US" sz="2000" dirty="0">
                <a:latin typeface="+mj-lt"/>
              </a:rPr>
              <a:t>Second Duffy Letter</a:t>
            </a:r>
          </a:p>
        </p:txBody>
      </p:sp>
    </p:spTree>
    <p:extLst>
      <p:ext uri="{BB962C8B-B14F-4D97-AF65-F5344CB8AC3E}">
        <p14:creationId xmlns:p14="http://schemas.microsoft.com/office/powerpoint/2010/main" val="4044702943"/>
      </p:ext>
    </p:extLst>
  </p:cSld>
  <p:clrMapOvr>
    <a:masterClrMapping/>
  </p:clrMapOvr>
</p:sld>
</file>

<file path=ppt/slides/slide20.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Other Litigation</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20</a:t>
            </a:fld>
            <a:endParaRPr lang="en-US" altLang="en-US" sz="675" dirty="0">
              <a:solidFill>
                <a:prstClr val="white"/>
              </a:solidFill>
            </a:endParaRPr>
          </a:p>
        </p:txBody>
      </p:sp>
      <p:sp>
        <p:nvSpPr>
          <p:cNvPr id="15" name="TextBox 14">
            <a:extLst>
              <a:ext uri="{FF2B5EF4-FFF2-40B4-BE49-F238E27FC236}">
                <a16:creationId xmlns:a16="http://schemas.microsoft.com/office/drawing/2014/main" id="{7104314C-9101-574E-D4F4-7C9BACA91D2C}"/>
              </a:ext>
            </a:extLst>
          </p:cNvPr>
          <p:cNvSpPr txBox="1"/>
          <p:nvPr/>
        </p:nvSpPr>
        <p:spPr>
          <a:xfrm>
            <a:off x="1219200" y="789710"/>
            <a:ext cx="10377055" cy="6678751"/>
          </a:xfrm>
          <a:prstGeom prst="rect">
            <a:avLst/>
          </a:prstGeom>
          <a:noFill/>
        </p:spPr>
        <p:txBody>
          <a:bodyPr wrap="square" rtlCol="0">
            <a:spAutoFit/>
          </a:bodyPr>
          <a:lstStyle/>
          <a:p>
            <a:pPr algn="just"/>
            <a:r>
              <a:rPr lang="en-US" sz="2400" i="1" dirty="0"/>
              <a:t>Holman v. Vilsack, </a:t>
            </a:r>
            <a:r>
              <a:rPr lang="en-US" sz="2400" dirty="0"/>
              <a:t>No. 21-1085, 2021 WL 2877915 (</a:t>
            </a:r>
            <a:r>
              <a:rPr lang="en-US" sz="2400" dirty="0" err="1"/>
              <a:t>W.D</a:t>
            </a:r>
            <a:r>
              <a:rPr lang="en-US" sz="2400" dirty="0"/>
              <a:t>. Tenn. Jul. 8, 2021).</a:t>
            </a:r>
            <a:endParaRPr lang="en-US" sz="2400" i="1" dirty="0"/>
          </a:p>
          <a:p>
            <a:pPr algn="just"/>
            <a:endParaRPr lang="en-US" sz="2400" dirty="0"/>
          </a:p>
          <a:p>
            <a:pPr algn="just"/>
            <a:r>
              <a:rPr lang="en-US" sz="2400" dirty="0"/>
              <a:t>Enjoined USDA’s use of preferences for “socially disadvantaged’” farmers and ranchers for loan forgiveness under American Rescue Plan Act.</a:t>
            </a:r>
          </a:p>
          <a:p>
            <a:pPr marL="800100" lvl="1" indent="-342900" algn="just">
              <a:buFont typeface="Arial" panose="020B0604020202020204" pitchFamily="34" charset="0"/>
              <a:buChar char="•"/>
            </a:pPr>
            <a:r>
              <a:rPr lang="en-US" sz="2000" dirty="0"/>
              <a:t>Black, American Indian/Alaskan Native, Hispanic, or Asian, or Hawaiian/Pacific Islander were presumed to be socially disadvantaged.</a:t>
            </a:r>
          </a:p>
          <a:p>
            <a:pPr marL="800100" lvl="1" indent="-342900" algn="just">
              <a:buFont typeface="Arial" panose="020B0604020202020204" pitchFamily="34" charset="0"/>
              <a:buChar char="•"/>
            </a:pPr>
            <a:endParaRPr lang="en-US" sz="2000" dirty="0"/>
          </a:p>
          <a:p>
            <a:pPr algn="just"/>
            <a:r>
              <a:rPr lang="en-US" sz="2400" dirty="0"/>
              <a:t>Court held that Plaintiff was likely to succeed on the merits.</a:t>
            </a:r>
          </a:p>
          <a:p>
            <a:pPr marL="800100" lvl="1" indent="-342900" algn="just">
              <a:buFont typeface="Arial" panose="020B0604020202020204" pitchFamily="34" charset="0"/>
              <a:buChar char="•"/>
            </a:pPr>
            <a:r>
              <a:rPr lang="en-US" sz="2000" dirty="0"/>
              <a:t>USDA failed to produce evidence that specific episodes of present intentional discrimination by USDA.</a:t>
            </a:r>
          </a:p>
          <a:p>
            <a:pPr marL="800100" lvl="1" indent="-342900" algn="just">
              <a:buFont typeface="Arial" panose="020B0604020202020204" pitchFamily="34" charset="0"/>
              <a:buChar char="•"/>
            </a:pPr>
            <a:r>
              <a:rPr lang="en-US" sz="2000" dirty="0"/>
              <a:t>Reliance on broad statistical disparities is insufficient to show intentional discrimination.</a:t>
            </a:r>
          </a:p>
          <a:p>
            <a:pPr marL="800100" lvl="1" indent="-342900" algn="just">
              <a:buFont typeface="Arial" panose="020B0604020202020204" pitchFamily="34" charset="0"/>
              <a:buChar char="•"/>
            </a:pPr>
            <a:r>
              <a:rPr lang="en-US" sz="2000" dirty="0"/>
              <a:t>Government failed to show serious, good faith consideration of workable race-neutral alternatives.</a:t>
            </a:r>
          </a:p>
          <a:p>
            <a:pPr marL="800100" lvl="1" indent="-342900" algn="just">
              <a:buFont typeface="Arial" panose="020B0604020202020204" pitchFamily="34" charset="0"/>
              <a:buChar char="•"/>
            </a:pPr>
            <a:r>
              <a:rPr lang="en-US" sz="2000" dirty="0"/>
              <a:t>List of socially disadvantaged farmers and ranchers was overinclusive and underinclusive.</a:t>
            </a:r>
          </a:p>
          <a:p>
            <a:pPr marL="800100" lvl="1" indent="-342900" algn="just">
              <a:buFont typeface="Arial" panose="020B0604020202020204" pitchFamily="34" charset="0"/>
              <a:buChar char="•"/>
            </a:pPr>
            <a:endParaRPr lang="en-US" sz="2000" dirty="0"/>
          </a:p>
          <a:p>
            <a:pPr marL="800100" lvl="1" indent="-342900" algn="just">
              <a:buFont typeface="Arial" panose="020B0604020202020204" pitchFamily="34" charset="0"/>
              <a:buChar char="•"/>
            </a:pPr>
            <a:endParaRPr lang="en-US" sz="2000" dirty="0"/>
          </a:p>
          <a:p>
            <a:endParaRPr lang="en-US" sz="2400" dirty="0"/>
          </a:p>
        </p:txBody>
      </p:sp>
    </p:spTree>
    <p:extLst>
      <p:ext uri="{BB962C8B-B14F-4D97-AF65-F5344CB8AC3E}">
        <p14:creationId xmlns:p14="http://schemas.microsoft.com/office/powerpoint/2010/main" val="64484423"/>
      </p:ext>
    </p:extLst>
  </p:cSld>
  <p:clrMapOvr>
    <a:masterClrMapping/>
  </p:clrMapOvr>
</p:sld>
</file>

<file path=ppt/slides/slide21.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Other Litigation</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21</a:t>
            </a:fld>
            <a:endParaRPr lang="en-US" altLang="en-US" sz="675" dirty="0">
              <a:solidFill>
                <a:prstClr val="white"/>
              </a:solidFill>
            </a:endParaRPr>
          </a:p>
        </p:txBody>
      </p:sp>
      <p:sp>
        <p:nvSpPr>
          <p:cNvPr id="15" name="TextBox 14">
            <a:extLst>
              <a:ext uri="{FF2B5EF4-FFF2-40B4-BE49-F238E27FC236}">
                <a16:creationId xmlns:a16="http://schemas.microsoft.com/office/drawing/2014/main" id="{7104314C-9101-574E-D4F4-7C9BACA91D2C}"/>
              </a:ext>
            </a:extLst>
          </p:cNvPr>
          <p:cNvSpPr txBox="1"/>
          <p:nvPr/>
        </p:nvSpPr>
        <p:spPr>
          <a:xfrm>
            <a:off x="1219200" y="1037039"/>
            <a:ext cx="10377055" cy="5693866"/>
          </a:xfrm>
          <a:prstGeom prst="rect">
            <a:avLst/>
          </a:prstGeom>
          <a:noFill/>
        </p:spPr>
        <p:txBody>
          <a:bodyPr wrap="square" rtlCol="0">
            <a:spAutoFit/>
          </a:bodyPr>
          <a:lstStyle/>
          <a:p>
            <a:r>
              <a:rPr lang="en-US" sz="2400" i="1" dirty="0"/>
              <a:t>Students for Fair Admissions, Inc. v. President and Fellows of Harvard College</a:t>
            </a:r>
            <a:r>
              <a:rPr lang="en-US" sz="2400" dirty="0"/>
              <a:t>, 600 U.S. 181, 143 S. Ct. 2141, 2162, 216 L.Ed.2d 857 (2023).</a:t>
            </a:r>
          </a:p>
          <a:p>
            <a:endParaRPr lang="en-US" sz="2400" dirty="0"/>
          </a:p>
          <a:p>
            <a:r>
              <a:rPr lang="en-US" sz="2400" dirty="0"/>
              <a:t>Invalidated race-based admission policies at Harvard University and University of North Carolina.</a:t>
            </a:r>
          </a:p>
          <a:p>
            <a:pPr marL="800100" lvl="1" indent="-342900">
              <a:buFont typeface="Arial" panose="020B0604020202020204" pitchFamily="34" charset="0"/>
              <a:buChar char="•"/>
            </a:pPr>
            <a:r>
              <a:rPr lang="en-US" sz="2000" dirty="0"/>
              <a:t>The core purpose of the Equal Protection Clause is to do away with all governmentally imposed discrimination based on race. </a:t>
            </a:r>
          </a:p>
          <a:p>
            <a:pPr marL="800100" lvl="1" indent="-342900">
              <a:buFont typeface="Arial" panose="020B0604020202020204" pitchFamily="34" charset="0"/>
              <a:buChar char="•"/>
            </a:pPr>
            <a:r>
              <a:rPr lang="en-US" sz="2000" dirty="0"/>
              <a:t>Any exception to the Constitution’s demand for equal protection must survive a daunting two-step examination under strict scrutiny, with a court asking, first, whether the racial classification is used to further compelling governmental interests, and second, if so, whether the government’s use of race is narrowly tailored—meaning necessary—to achieve that interest.</a:t>
            </a:r>
          </a:p>
          <a:p>
            <a:pPr marL="800100" lvl="1" indent="-342900">
              <a:buFont typeface="Arial" panose="020B0604020202020204" pitchFamily="34" charset="0"/>
              <a:buChar char="•"/>
            </a:pPr>
            <a:r>
              <a:rPr lang="en-US" sz="2000" dirty="0"/>
              <a:t>Remedying the effects of societal discrimination is not a compelling interest for racial classification</a:t>
            </a:r>
          </a:p>
          <a:p>
            <a:pPr marL="800100" lvl="1" indent="-342900">
              <a:buFont typeface="Arial" panose="020B0604020202020204" pitchFamily="34" charset="0"/>
              <a:buChar char="•"/>
            </a:pPr>
            <a:r>
              <a:rPr lang="en-US" sz="2000" dirty="0"/>
              <a:t>Race-based university admissions programs must have coherent and measurable goals and include reasonable durational limits.</a:t>
            </a:r>
          </a:p>
          <a:p>
            <a:endParaRPr lang="en-US" sz="2400" dirty="0"/>
          </a:p>
        </p:txBody>
      </p:sp>
    </p:spTree>
    <p:extLst>
      <p:ext uri="{BB962C8B-B14F-4D97-AF65-F5344CB8AC3E}">
        <p14:creationId xmlns:p14="http://schemas.microsoft.com/office/powerpoint/2010/main" val="661065527"/>
      </p:ext>
    </p:extLst>
  </p:cSld>
  <p:clrMapOvr>
    <a:masterClrMapping/>
  </p:clrMapOvr>
</p:sld>
</file>

<file path=ppt/slides/slide22.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Other Litigation</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22</a:t>
            </a:fld>
            <a:endParaRPr lang="en-US" altLang="en-US" sz="675" dirty="0">
              <a:solidFill>
                <a:prstClr val="white"/>
              </a:solidFill>
            </a:endParaRPr>
          </a:p>
        </p:txBody>
      </p:sp>
      <p:sp>
        <p:nvSpPr>
          <p:cNvPr id="15" name="TextBox 14">
            <a:extLst>
              <a:ext uri="{FF2B5EF4-FFF2-40B4-BE49-F238E27FC236}">
                <a16:creationId xmlns:a16="http://schemas.microsoft.com/office/drawing/2014/main" id="{7104314C-9101-574E-D4F4-7C9BACA91D2C}"/>
              </a:ext>
            </a:extLst>
          </p:cNvPr>
          <p:cNvSpPr txBox="1"/>
          <p:nvPr/>
        </p:nvSpPr>
        <p:spPr>
          <a:xfrm>
            <a:off x="1219200" y="1007396"/>
            <a:ext cx="10377055" cy="5570756"/>
          </a:xfrm>
          <a:prstGeom prst="rect">
            <a:avLst/>
          </a:prstGeom>
          <a:noFill/>
        </p:spPr>
        <p:txBody>
          <a:bodyPr wrap="square" rtlCol="0">
            <a:spAutoFit/>
          </a:bodyPr>
          <a:lstStyle/>
          <a:p>
            <a:r>
              <a:rPr lang="en-US" sz="2400" i="1" dirty="0"/>
              <a:t>Ultima Servs. Corp. v. United States </a:t>
            </a:r>
            <a:r>
              <a:rPr lang="en-US" sz="2400" i="1" dirty="0" err="1"/>
              <a:t>Dep't</a:t>
            </a:r>
            <a:r>
              <a:rPr lang="en-US" sz="2400" i="1" dirty="0"/>
              <a:t> of Agric</a:t>
            </a:r>
            <a:r>
              <a:rPr lang="en-US" sz="2400" dirty="0"/>
              <a:t>., 683 F. Supp. 3d 745 (E.D. Tenn. 2023). </a:t>
            </a:r>
          </a:p>
          <a:p>
            <a:endParaRPr lang="en-US" sz="2400" dirty="0"/>
          </a:p>
          <a:p>
            <a:pPr algn="just"/>
            <a:r>
              <a:rPr lang="en-US" sz="2400" dirty="0"/>
              <a:t>Enjoined USDA’s and Small Business Administration's use of preferences for “socially disadvantaged” businesses for making awards to  socially disadvantaged small businesses</a:t>
            </a:r>
          </a:p>
          <a:p>
            <a:pPr algn="just"/>
            <a:r>
              <a:rPr lang="en-US" sz="2400" dirty="0"/>
              <a:t> </a:t>
            </a:r>
          </a:p>
          <a:p>
            <a:pPr algn="just"/>
            <a:r>
              <a:rPr lang="en-US" sz="2400" dirty="0"/>
              <a:t>Court held that Plaintiff was likely to succeed on the merits</a:t>
            </a:r>
          </a:p>
          <a:p>
            <a:pPr marL="800100" lvl="1" indent="-342900" algn="just">
              <a:buFont typeface="Arial" panose="020B0604020202020204" pitchFamily="34" charset="0"/>
              <a:buChar char="•"/>
            </a:pPr>
            <a:r>
              <a:rPr lang="en-US" sz="2000" dirty="0"/>
              <a:t>USDA and SBA failed to produce evidence that specific episodes of present intentional discrimination by USDA or SBA</a:t>
            </a:r>
          </a:p>
          <a:p>
            <a:pPr marL="800100" lvl="1" indent="-342900" algn="just">
              <a:buFont typeface="Arial" panose="020B0604020202020204" pitchFamily="34" charset="0"/>
              <a:buChar char="•"/>
            </a:pPr>
            <a:r>
              <a:rPr lang="en-US" sz="2000" dirty="0"/>
              <a:t>To withstand strict race-conscious remedial action must present goals that are sufficiently coherent and measurable for purposes of strict scrutiny</a:t>
            </a:r>
          </a:p>
          <a:p>
            <a:pPr marL="1257300" lvl="2" indent="-342900" algn="just">
              <a:buFont typeface="Arial" panose="020B0604020202020204" pitchFamily="34" charset="0"/>
              <a:buChar char="•"/>
            </a:pPr>
            <a:r>
              <a:rPr lang="en-US" sz="2000" dirty="0"/>
              <a:t>SBA could not measure utility of rebuttable presumption in remedying effects of specific, identified instances of past racial discrimination without having stated goals for program</a:t>
            </a:r>
          </a:p>
          <a:p>
            <a:endParaRPr lang="en-US" sz="2400" dirty="0"/>
          </a:p>
        </p:txBody>
      </p:sp>
    </p:spTree>
    <p:extLst>
      <p:ext uri="{BB962C8B-B14F-4D97-AF65-F5344CB8AC3E}">
        <p14:creationId xmlns:p14="http://schemas.microsoft.com/office/powerpoint/2010/main" val="2985661933"/>
      </p:ext>
    </p:extLst>
  </p:cSld>
  <p:clrMapOvr>
    <a:masterClrMapping/>
  </p:clrMapOvr>
</p:sld>
</file>

<file path=ppt/slides/slide23.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Other Litigation</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23</a:t>
            </a:fld>
            <a:endParaRPr lang="en-US" altLang="en-US" sz="675" dirty="0">
              <a:solidFill>
                <a:prstClr val="white"/>
              </a:solidFill>
            </a:endParaRPr>
          </a:p>
        </p:txBody>
      </p:sp>
      <p:sp>
        <p:nvSpPr>
          <p:cNvPr id="15" name="TextBox 14">
            <a:extLst>
              <a:ext uri="{FF2B5EF4-FFF2-40B4-BE49-F238E27FC236}">
                <a16:creationId xmlns:a16="http://schemas.microsoft.com/office/drawing/2014/main" id="{7104314C-9101-574E-D4F4-7C9BACA91D2C}"/>
              </a:ext>
            </a:extLst>
          </p:cNvPr>
          <p:cNvSpPr txBox="1"/>
          <p:nvPr/>
        </p:nvSpPr>
        <p:spPr>
          <a:xfrm>
            <a:off x="1219200" y="1219602"/>
            <a:ext cx="10377055" cy="5632311"/>
          </a:xfrm>
          <a:prstGeom prst="rect">
            <a:avLst/>
          </a:prstGeom>
          <a:noFill/>
        </p:spPr>
        <p:txBody>
          <a:bodyPr wrap="square" rtlCol="0">
            <a:spAutoFit/>
          </a:bodyPr>
          <a:lstStyle/>
          <a:p>
            <a:r>
              <a:rPr lang="en-US" sz="2400" i="1" dirty="0"/>
              <a:t>Ultima Servs. Corp. v. United States </a:t>
            </a:r>
            <a:r>
              <a:rPr lang="en-US" sz="2400" i="1" dirty="0" err="1"/>
              <a:t>Dep't</a:t>
            </a:r>
            <a:r>
              <a:rPr lang="en-US" sz="2400" i="1" dirty="0"/>
              <a:t> of Agric</a:t>
            </a:r>
            <a:r>
              <a:rPr lang="en-US" sz="2400" dirty="0"/>
              <a:t>., 683 F. Supp. 3d 745 (E.D. Tenn. 2023). </a:t>
            </a:r>
          </a:p>
          <a:p>
            <a:endParaRPr lang="en-US" sz="2400" dirty="0"/>
          </a:p>
          <a:p>
            <a:pPr algn="just"/>
            <a:r>
              <a:rPr lang="en-US" sz="2400" dirty="0"/>
              <a:t>Court held that Plaintiff was likely to succeed on the merits</a:t>
            </a:r>
          </a:p>
          <a:p>
            <a:pPr marL="800100" lvl="1" indent="-342900" algn="just">
              <a:buFont typeface="Arial" panose="020B0604020202020204" pitchFamily="34" charset="0"/>
              <a:buChar char="•"/>
            </a:pPr>
            <a:r>
              <a:rPr lang="en-US" sz="2000" dirty="0"/>
              <a:t>USDA and SBA failed to demonstrate a strong basis in evidence to support the use of race-based classification </a:t>
            </a:r>
          </a:p>
          <a:p>
            <a:pPr marL="1257300" lvl="2" indent="-342900" algn="just">
              <a:buFont typeface="Courier New" panose="02070309020205020404" pitchFamily="49" charset="0"/>
              <a:buChar char="o"/>
            </a:pPr>
            <a:r>
              <a:rPr lang="en-US" sz="2000" dirty="0"/>
              <a:t>Generalized assertions that there had been past discrimination in entire industry was insufficient</a:t>
            </a:r>
          </a:p>
          <a:p>
            <a:pPr marL="1257300" lvl="2" indent="-342900" algn="just">
              <a:buFont typeface="Courier New" panose="02070309020205020404" pitchFamily="49" charset="0"/>
              <a:buChar char="o"/>
            </a:pPr>
            <a:r>
              <a:rPr lang="en-US" sz="2000" dirty="0"/>
              <a:t>SBA’s and USDA’s statistical evidence showing national disparities in award of government contracts to small disadvantaged businesses across nation did not show that rebuttable presumption itself remedied past discrimination, did not explain why small disadvantaged businesses not participating in program did not succeed at same rate as those who did participate in program, and did not eliminate other variables that could explain disparities on which SBA and USDA relied. </a:t>
            </a:r>
          </a:p>
          <a:p>
            <a:pPr marL="800100" lvl="1" indent="-342900" algn="just">
              <a:buFont typeface="Arial" panose="020B0604020202020204" pitchFamily="34" charset="0"/>
              <a:buChar char="•"/>
            </a:pPr>
            <a:endParaRPr lang="en-US" sz="2000" dirty="0"/>
          </a:p>
          <a:p>
            <a:endParaRPr lang="en-US" sz="2400" dirty="0"/>
          </a:p>
        </p:txBody>
      </p:sp>
    </p:spTree>
    <p:extLst>
      <p:ext uri="{BB962C8B-B14F-4D97-AF65-F5344CB8AC3E}">
        <p14:creationId xmlns:p14="http://schemas.microsoft.com/office/powerpoint/2010/main" val="409787791"/>
      </p:ext>
    </p:extLst>
  </p:cSld>
  <p:clrMapOvr>
    <a:masterClrMapping/>
  </p:clrMapOvr>
</p:sld>
</file>

<file path=ppt/slides/slide24.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Other Litigation</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24</a:t>
            </a:fld>
            <a:endParaRPr lang="en-US" altLang="en-US" sz="675" dirty="0">
              <a:solidFill>
                <a:prstClr val="white"/>
              </a:solidFill>
            </a:endParaRPr>
          </a:p>
        </p:txBody>
      </p:sp>
      <p:sp>
        <p:nvSpPr>
          <p:cNvPr id="15" name="TextBox 14">
            <a:extLst>
              <a:ext uri="{FF2B5EF4-FFF2-40B4-BE49-F238E27FC236}">
                <a16:creationId xmlns:a16="http://schemas.microsoft.com/office/drawing/2014/main" id="{7104314C-9101-574E-D4F4-7C9BACA91D2C}"/>
              </a:ext>
            </a:extLst>
          </p:cNvPr>
          <p:cNvSpPr txBox="1"/>
          <p:nvPr/>
        </p:nvSpPr>
        <p:spPr>
          <a:xfrm>
            <a:off x="1219200" y="1163783"/>
            <a:ext cx="10377055" cy="4893647"/>
          </a:xfrm>
          <a:prstGeom prst="rect">
            <a:avLst/>
          </a:prstGeom>
          <a:noFill/>
        </p:spPr>
        <p:txBody>
          <a:bodyPr wrap="square" rtlCol="0">
            <a:spAutoFit/>
          </a:bodyPr>
          <a:lstStyle/>
          <a:p>
            <a:pPr algn="just"/>
            <a:r>
              <a:rPr lang="en-US" sz="2400" i="1" dirty="0"/>
              <a:t>Mid-Am. Milling Co. v. United States </a:t>
            </a:r>
            <a:r>
              <a:rPr lang="en-US" sz="2400" i="1" dirty="0" err="1"/>
              <a:t>Dep't</a:t>
            </a:r>
            <a:r>
              <a:rPr lang="en-US" sz="2400" i="1" dirty="0"/>
              <a:t> of Transp., </a:t>
            </a:r>
            <a:r>
              <a:rPr lang="en-US" sz="2400" dirty="0"/>
              <a:t>2024 WL 4267183 (E.D. Ky. Sept. 23, 2024).</a:t>
            </a:r>
          </a:p>
          <a:p>
            <a:endParaRPr lang="en-US" sz="2400" dirty="0"/>
          </a:p>
          <a:p>
            <a:pPr algn="just"/>
            <a:r>
              <a:rPr lang="en-US" sz="2400" dirty="0"/>
              <a:t>Enjoined USDOT use of race-based and sex-based preferences for “socially disadvantaged” businesses under the Disadvantaged Business Enterprise (“DBE”) Program</a:t>
            </a:r>
          </a:p>
          <a:p>
            <a:endParaRPr lang="en-US" sz="2400" dirty="0"/>
          </a:p>
          <a:p>
            <a:pPr algn="just"/>
            <a:r>
              <a:rPr lang="en-US" sz="2400" dirty="0"/>
              <a:t>Court held that Plaintiffs were likely to succeed on the merits</a:t>
            </a:r>
          </a:p>
          <a:p>
            <a:pPr marL="800100" lvl="1" indent="-342900" algn="just">
              <a:buFont typeface="Arial" panose="020B0604020202020204" pitchFamily="34" charset="0"/>
              <a:buChar char="•"/>
            </a:pPr>
            <a:r>
              <a:rPr lang="en-US" sz="2000" dirty="0"/>
              <a:t>USDOT failed to produce evidence to support the use of race-based classification for all the groups include in the preference.</a:t>
            </a:r>
          </a:p>
          <a:p>
            <a:pPr marL="1257300" lvl="2" indent="-342900" algn="just">
              <a:buFont typeface="Courier New" panose="02070309020205020404" pitchFamily="49" charset="0"/>
              <a:buChar char="o"/>
            </a:pPr>
            <a:r>
              <a:rPr lang="en-US" sz="2000" dirty="0"/>
              <a:t>Compiling an extensive portfolio of studies that show disparities exist for minority-owned businesses generally speaking does not support a government imposed racial preference for only some of those groups. The Government’s imprecision is its fatal flaw.  </a:t>
            </a:r>
          </a:p>
        </p:txBody>
      </p:sp>
    </p:spTree>
    <p:extLst>
      <p:ext uri="{BB962C8B-B14F-4D97-AF65-F5344CB8AC3E}">
        <p14:creationId xmlns:p14="http://schemas.microsoft.com/office/powerpoint/2010/main" val="3827462439"/>
      </p:ext>
    </p:extLst>
  </p:cSld>
  <p:clrMapOvr>
    <a:masterClrMapping/>
  </p:clrMapOvr>
</p:sld>
</file>

<file path=ppt/slides/slide25.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Other Litigation</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25</a:t>
            </a:fld>
            <a:endParaRPr lang="en-US" altLang="en-US" sz="675" dirty="0">
              <a:solidFill>
                <a:prstClr val="white"/>
              </a:solidFill>
            </a:endParaRPr>
          </a:p>
        </p:txBody>
      </p:sp>
      <p:sp>
        <p:nvSpPr>
          <p:cNvPr id="15" name="TextBox 14">
            <a:extLst>
              <a:ext uri="{FF2B5EF4-FFF2-40B4-BE49-F238E27FC236}">
                <a16:creationId xmlns:a16="http://schemas.microsoft.com/office/drawing/2014/main" id="{7104314C-9101-574E-D4F4-7C9BACA91D2C}"/>
              </a:ext>
            </a:extLst>
          </p:cNvPr>
          <p:cNvSpPr txBox="1"/>
          <p:nvPr/>
        </p:nvSpPr>
        <p:spPr>
          <a:xfrm>
            <a:off x="1177636" y="1330037"/>
            <a:ext cx="10377055" cy="3724096"/>
          </a:xfrm>
          <a:prstGeom prst="rect">
            <a:avLst/>
          </a:prstGeom>
          <a:noFill/>
        </p:spPr>
        <p:txBody>
          <a:bodyPr wrap="square" rtlCol="0">
            <a:spAutoFit/>
          </a:bodyPr>
          <a:lstStyle/>
          <a:p>
            <a:r>
              <a:rPr lang="en-US" sz="2400" i="1" dirty="0"/>
              <a:t>Mid-Am. Milling Co. v. United States </a:t>
            </a:r>
            <a:r>
              <a:rPr lang="en-US" sz="2400" i="1" dirty="0" err="1"/>
              <a:t>Dep't</a:t>
            </a:r>
            <a:r>
              <a:rPr lang="en-US" sz="2400" i="1" dirty="0"/>
              <a:t> of Transp., </a:t>
            </a:r>
            <a:r>
              <a:rPr lang="en-US" sz="2400" dirty="0"/>
              <a:t>2024 WL 4267183 (E.D. Ky. Sept. 23, 2024).</a:t>
            </a:r>
          </a:p>
          <a:p>
            <a:endParaRPr lang="en-US" sz="2400" dirty="0"/>
          </a:p>
          <a:p>
            <a:pPr algn="just"/>
            <a:r>
              <a:rPr lang="en-US" sz="2400" dirty="0"/>
              <a:t>Court held that Plaintiffs were likely to succeed on the merits.</a:t>
            </a:r>
          </a:p>
          <a:p>
            <a:pPr marL="800100" lvl="1" indent="-342900" algn="just">
              <a:buFont typeface="Arial" panose="020B0604020202020204" pitchFamily="34" charset="0"/>
              <a:buChar char="•"/>
            </a:pPr>
            <a:r>
              <a:rPr lang="en-US" sz="2000" dirty="0"/>
              <a:t>DBE program fails the narrow tailoring requirement because the government has not shown how each of its favored groups suffered discrimination. </a:t>
            </a:r>
          </a:p>
          <a:p>
            <a:pPr marL="800100" lvl="1" indent="-342900" algn="just">
              <a:buFont typeface="Arial" panose="020B0604020202020204" pitchFamily="34" charset="0"/>
              <a:buChar char="•"/>
            </a:pPr>
            <a:r>
              <a:rPr lang="en-US" sz="2000" dirty="0"/>
              <a:t>DBE program fails the narrow tailoring prong because it lacks a “logical end point.”</a:t>
            </a:r>
          </a:p>
          <a:p>
            <a:pPr marL="800100" lvl="1" indent="-342900" algn="just">
              <a:buFont typeface="Arial" panose="020B0604020202020204" pitchFamily="34" charset="0"/>
              <a:buChar char="•"/>
            </a:pPr>
            <a:r>
              <a:rPr lang="en-US" sz="2000" dirty="0"/>
              <a:t>USDOT failed to provide evidence to support the use of sex-based classification.</a:t>
            </a:r>
          </a:p>
          <a:p>
            <a:pPr marL="1257300" lvl="2" indent="-342900" algn="just">
              <a:buFont typeface="Arial" panose="020B0604020202020204" pitchFamily="34" charset="0"/>
              <a:buChar char="•"/>
            </a:pPr>
            <a:r>
              <a:rPr lang="en-US" sz="2000" dirty="0"/>
              <a:t>Statistical evidence that point out disparities between male-owned businesses and female-owned businesses does nothing to support an inference of intentional discrimination.</a:t>
            </a:r>
          </a:p>
        </p:txBody>
      </p:sp>
    </p:spTree>
    <p:extLst>
      <p:ext uri="{BB962C8B-B14F-4D97-AF65-F5344CB8AC3E}">
        <p14:creationId xmlns:p14="http://schemas.microsoft.com/office/powerpoint/2010/main" val="137247758"/>
      </p:ext>
    </p:extLst>
  </p:cSld>
  <p:clrMapOvr>
    <a:masterClrMapping/>
  </p:clrMapOvr>
</p:sld>
</file>

<file path=ppt/slides/slide26.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Other Litigation</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26</a:t>
            </a:fld>
            <a:endParaRPr lang="en-US" altLang="en-US" sz="675" dirty="0">
              <a:solidFill>
                <a:prstClr val="white"/>
              </a:solidFill>
            </a:endParaRPr>
          </a:p>
        </p:txBody>
      </p:sp>
      <p:sp>
        <p:nvSpPr>
          <p:cNvPr id="15" name="TextBox 14">
            <a:extLst>
              <a:ext uri="{FF2B5EF4-FFF2-40B4-BE49-F238E27FC236}">
                <a16:creationId xmlns:a16="http://schemas.microsoft.com/office/drawing/2014/main" id="{7104314C-9101-574E-D4F4-7C9BACA91D2C}"/>
              </a:ext>
            </a:extLst>
          </p:cNvPr>
          <p:cNvSpPr txBox="1"/>
          <p:nvPr/>
        </p:nvSpPr>
        <p:spPr>
          <a:xfrm>
            <a:off x="1219200" y="1007396"/>
            <a:ext cx="10377055" cy="5878532"/>
          </a:xfrm>
          <a:prstGeom prst="rect">
            <a:avLst/>
          </a:prstGeom>
          <a:noFill/>
        </p:spPr>
        <p:txBody>
          <a:bodyPr wrap="square" rtlCol="0">
            <a:spAutoFit/>
          </a:bodyPr>
          <a:lstStyle/>
          <a:p>
            <a:r>
              <a:rPr lang="en-US" sz="2400" i="1" dirty="0"/>
              <a:t>Mid-Am. Milling Co. v. United States </a:t>
            </a:r>
            <a:r>
              <a:rPr lang="en-US" sz="2400" i="1" dirty="0" err="1"/>
              <a:t>Dep't</a:t>
            </a:r>
            <a:r>
              <a:rPr lang="en-US" sz="2400" i="1" dirty="0"/>
              <a:t> of Transp., </a:t>
            </a:r>
            <a:r>
              <a:rPr lang="en-US" sz="2400" dirty="0"/>
              <a:t>Docket No. 3:23-cv-00072 (E.D. Ky.). </a:t>
            </a:r>
          </a:p>
          <a:p>
            <a:endParaRPr lang="en-US" sz="2400" dirty="0"/>
          </a:p>
          <a:p>
            <a:pPr algn="just"/>
            <a:r>
              <a:rPr lang="en-US" sz="2400" dirty="0"/>
              <a:t>Proposed Consent Order.</a:t>
            </a:r>
          </a:p>
          <a:p>
            <a:pPr algn="just"/>
            <a:endParaRPr lang="en-US" sz="2400" dirty="0"/>
          </a:p>
          <a:p>
            <a:pPr algn="just"/>
            <a:r>
              <a:rPr lang="en-US" sz="2400" dirty="0"/>
              <a:t>On May 28, 2028, the Plaintiffs and Defendants filed a joint motion to enter a proposed Consent Order.</a:t>
            </a:r>
          </a:p>
          <a:p>
            <a:pPr marL="342900" indent="-342900" algn="just">
              <a:buFont typeface="Arial" panose="020B0604020202020204" pitchFamily="34" charset="0"/>
              <a:buChar char="•"/>
            </a:pPr>
            <a:r>
              <a:rPr lang="en-US" sz="2400" dirty="0"/>
              <a:t> </a:t>
            </a:r>
            <a:r>
              <a:rPr lang="en-US" sz="2000" dirty="0"/>
              <a:t>Defendants acknowledged that the DBE program’s use of race- and sex-based presumptions was unconstitutional in light of </a:t>
            </a:r>
            <a:r>
              <a:rPr lang="en-US" sz="2000" i="1" dirty="0"/>
              <a:t>Students for Fair Admissions, Inc. v. President and Fellows of Harvard College.</a:t>
            </a:r>
          </a:p>
          <a:p>
            <a:pPr marL="342900" indent="-342900" algn="just">
              <a:buFont typeface="Arial" panose="020B0604020202020204" pitchFamily="34" charset="0"/>
              <a:buChar char="•"/>
            </a:pPr>
            <a:r>
              <a:rPr lang="en-US" sz="2000" dirty="0"/>
              <a:t>Court would find that the use of DBE contract goals where any DBE was determined to be eligible based on a race- or sex-based presumption, was unconstitutional and order that the Defendants could not approve any federal, state or local DOT-funded projects with DBE contract goals where any DBE was determined to be eligible based on a race- or sex-based presumption. </a:t>
            </a:r>
          </a:p>
          <a:p>
            <a:pPr algn="just"/>
            <a:endParaRPr lang="en-US" sz="2400" dirty="0"/>
          </a:p>
          <a:p>
            <a:pPr algn="just"/>
            <a:endParaRPr lang="en-US" sz="2000" dirty="0"/>
          </a:p>
        </p:txBody>
      </p:sp>
    </p:spTree>
    <p:extLst>
      <p:ext uri="{BB962C8B-B14F-4D97-AF65-F5344CB8AC3E}">
        <p14:creationId xmlns:p14="http://schemas.microsoft.com/office/powerpoint/2010/main" val="757493008"/>
      </p:ext>
    </p:extLst>
  </p:cSld>
  <p:clrMapOvr>
    <a:masterClrMapping/>
  </p:clrMapOvr>
</p:sld>
</file>

<file path=ppt/slides/slide27.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Other Litigation</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27</a:t>
            </a:fld>
            <a:endParaRPr lang="en-US" altLang="en-US" sz="675" dirty="0">
              <a:solidFill>
                <a:prstClr val="white"/>
              </a:solidFill>
            </a:endParaRPr>
          </a:p>
        </p:txBody>
      </p:sp>
      <p:sp>
        <p:nvSpPr>
          <p:cNvPr id="15" name="TextBox 14">
            <a:extLst>
              <a:ext uri="{FF2B5EF4-FFF2-40B4-BE49-F238E27FC236}">
                <a16:creationId xmlns:a16="http://schemas.microsoft.com/office/drawing/2014/main" id="{7104314C-9101-574E-D4F4-7C9BACA91D2C}"/>
              </a:ext>
            </a:extLst>
          </p:cNvPr>
          <p:cNvSpPr txBox="1"/>
          <p:nvPr/>
        </p:nvSpPr>
        <p:spPr>
          <a:xfrm>
            <a:off x="1219200" y="1007396"/>
            <a:ext cx="10377055" cy="4524315"/>
          </a:xfrm>
          <a:prstGeom prst="rect">
            <a:avLst/>
          </a:prstGeom>
          <a:noFill/>
        </p:spPr>
        <p:txBody>
          <a:bodyPr wrap="square" rtlCol="0">
            <a:spAutoFit/>
          </a:bodyPr>
          <a:lstStyle/>
          <a:p>
            <a:r>
              <a:rPr lang="en-US" sz="2400" i="1" dirty="0"/>
              <a:t>Mid-Am. Milling Co. v. United States </a:t>
            </a:r>
            <a:r>
              <a:rPr lang="en-US" sz="2400" i="1" dirty="0" err="1"/>
              <a:t>Dep't</a:t>
            </a:r>
            <a:r>
              <a:rPr lang="en-US" sz="2400" i="1" dirty="0"/>
              <a:t> of Transp., </a:t>
            </a:r>
            <a:r>
              <a:rPr lang="en-US" sz="2400" dirty="0"/>
              <a:t>Docket No. 3:23-cv-00072 (E.D. Ky.). </a:t>
            </a:r>
          </a:p>
          <a:p>
            <a:endParaRPr lang="en-US" sz="2400" dirty="0"/>
          </a:p>
          <a:p>
            <a:pPr algn="just"/>
            <a:r>
              <a:rPr lang="en-US" sz="2400" dirty="0"/>
              <a:t>Proposed Consent Order.</a:t>
            </a:r>
          </a:p>
          <a:p>
            <a:pPr algn="just"/>
            <a:endParaRPr lang="en-US" sz="2400" dirty="0"/>
          </a:p>
          <a:p>
            <a:pPr marL="800100" lvl="1" indent="-342900" algn="just">
              <a:buFont typeface="Arial" panose="020B0604020202020204" pitchFamily="34" charset="0"/>
              <a:buChar char="•"/>
            </a:pPr>
            <a:r>
              <a:rPr lang="en-US" sz="2000" dirty="0"/>
              <a:t>Court approved intervention on behalf of several organizations seeking to uphold the validity of the DBE program. </a:t>
            </a:r>
          </a:p>
          <a:p>
            <a:pPr marL="1257300" lvl="2" indent="-342900" algn="just">
              <a:buFont typeface="Courier New" panose="02070309020205020404" pitchFamily="49" charset="0"/>
              <a:buChar char="o"/>
            </a:pPr>
            <a:r>
              <a:rPr lang="en-US" sz="2000" dirty="0"/>
              <a:t> Intervenors have filed response in opposition to the proposed consent order</a:t>
            </a:r>
          </a:p>
          <a:p>
            <a:pPr marL="800100" lvl="1" indent="-342900" algn="just">
              <a:buFont typeface="Arial" panose="020B0604020202020204" pitchFamily="34" charset="0"/>
              <a:buChar char="•"/>
            </a:pPr>
            <a:r>
              <a:rPr lang="en-US" sz="2000" dirty="0"/>
              <a:t>Court also approved filing of briefs by </a:t>
            </a:r>
            <a:r>
              <a:rPr lang="en-US" sz="2000" i="1" dirty="0"/>
              <a:t>Amici Curiae </a:t>
            </a:r>
            <a:r>
              <a:rPr lang="en-US" sz="2000" dirty="0"/>
              <a:t>in opposition to the proposed consent order. </a:t>
            </a:r>
            <a:endParaRPr lang="en-US" sz="2000" i="1" dirty="0"/>
          </a:p>
          <a:p>
            <a:pPr lvl="1" algn="just"/>
            <a:endParaRPr lang="en-US" sz="2000" dirty="0"/>
          </a:p>
          <a:p>
            <a:pPr algn="just"/>
            <a:endParaRPr lang="en-US" sz="2400" dirty="0"/>
          </a:p>
          <a:p>
            <a:pPr algn="just"/>
            <a:endParaRPr lang="en-US" sz="2000" dirty="0"/>
          </a:p>
        </p:txBody>
      </p:sp>
    </p:spTree>
    <p:extLst>
      <p:ext uri="{BB962C8B-B14F-4D97-AF65-F5344CB8AC3E}">
        <p14:creationId xmlns:p14="http://schemas.microsoft.com/office/powerpoint/2010/main" val="3359575499"/>
      </p:ext>
    </p:extLst>
  </p:cSld>
  <p:clrMapOvr>
    <a:masterClrMapping/>
  </p:clrMapOvr>
</p:sld>
</file>

<file path=ppt/slides/slide28.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Second Duffy Letter</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28</a:t>
            </a:fld>
            <a:endParaRPr lang="en-US" altLang="en-US" sz="675" dirty="0">
              <a:solidFill>
                <a:prstClr val="white"/>
              </a:solidFill>
            </a:endParaRPr>
          </a:p>
        </p:txBody>
      </p:sp>
      <p:sp>
        <p:nvSpPr>
          <p:cNvPr id="15" name="TextBox 14">
            <a:extLst>
              <a:ext uri="{FF2B5EF4-FFF2-40B4-BE49-F238E27FC236}">
                <a16:creationId xmlns:a16="http://schemas.microsoft.com/office/drawing/2014/main" id="{7104314C-9101-574E-D4F4-7C9BACA91D2C}"/>
              </a:ext>
            </a:extLst>
          </p:cNvPr>
          <p:cNvSpPr txBox="1"/>
          <p:nvPr/>
        </p:nvSpPr>
        <p:spPr>
          <a:xfrm>
            <a:off x="1219200" y="1007396"/>
            <a:ext cx="10377055" cy="4585871"/>
          </a:xfrm>
          <a:prstGeom prst="rect">
            <a:avLst/>
          </a:prstGeom>
          <a:noFill/>
        </p:spPr>
        <p:txBody>
          <a:bodyPr wrap="square" rtlCol="0">
            <a:spAutoFit/>
          </a:bodyPr>
          <a:lstStyle/>
          <a:p>
            <a:pPr algn="just"/>
            <a:r>
              <a:rPr lang="en-US" sz="2400" dirty="0"/>
              <a:t>On July 2, 2025, USDOT Secretary Sean Duffy issued a second letter to all recipients of USDOT funding that provided that USDOT would not enforce any orders, directives, rules, regulations, notices, guidance documents, funding agreements, programs, and policy statements, or portions thereof, which were authorized, adopted, or approved during the Biden Administration.</a:t>
            </a:r>
          </a:p>
          <a:p>
            <a:endParaRPr lang="en-US" sz="2400" dirty="0"/>
          </a:p>
          <a:p>
            <a:pPr algn="just"/>
            <a:r>
              <a:rPr lang="en-US" sz="2400" dirty="0"/>
              <a:t>The letter noted that the recipients of USDOT funding were released of their obligations to comply with these policies and requirements effective immediately.</a:t>
            </a:r>
          </a:p>
          <a:p>
            <a:pPr algn="just"/>
            <a:endParaRPr lang="en-US" sz="2400" dirty="0"/>
          </a:p>
          <a:p>
            <a:pPr algn="just"/>
            <a:endParaRPr lang="en-US" sz="2000" dirty="0"/>
          </a:p>
        </p:txBody>
      </p:sp>
    </p:spTree>
    <p:extLst>
      <p:ext uri="{BB962C8B-B14F-4D97-AF65-F5344CB8AC3E}">
        <p14:creationId xmlns:p14="http://schemas.microsoft.com/office/powerpoint/2010/main" val="1679028315"/>
      </p:ext>
    </p:extLst>
  </p:cSld>
  <p:clrMapOvr>
    <a:masterClrMapping/>
  </p:clrMapOvr>
</p:sld>
</file>

<file path=ppt/slides/slide2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38A33F5-608A-473A-9466-B2A9D6F36015}"/>
              </a:ext>
            </a:extLst>
          </p:cNvPr>
          <p:cNvSpPr>
            <a:spLocks noGrp="1"/>
          </p:cNvSpPr>
          <p:nvPr>
            <p:ph type="title"/>
          </p:nvPr>
        </p:nvSpPr>
        <p:spPr>
          <a:xfrm>
            <a:off x="2105685" y="1609562"/>
            <a:ext cx="4323030" cy="3973820"/>
          </a:xfrm>
        </p:spPr>
        <p:txBody>
          <a:bodyPr/>
          <a:lstStyle/>
          <a:p>
            <a:r>
              <a:rPr lang="en-US" sz="2800" dirty="0"/>
              <a:t>Questions?</a:t>
            </a:r>
            <a:br>
              <a:rPr lang="en-US" sz="2800" dirty="0"/>
            </a:br>
            <a:br>
              <a:rPr lang="en-US" sz="2800" dirty="0"/>
            </a:br>
            <a:br>
              <a:rPr lang="en-US" sz="2800" dirty="0"/>
            </a:br>
            <a:r>
              <a:rPr lang="en-US" sz="2400" dirty="0"/>
              <a:t>Jim Murphy</a:t>
            </a:r>
            <a:br>
              <a:rPr lang="en-US" sz="2400" dirty="0"/>
            </a:br>
            <a:r>
              <a:rPr lang="en-US" sz="2400" dirty="0"/>
              <a:t>jmurphy@bradley.com</a:t>
            </a:r>
            <a:br>
              <a:rPr lang="en-US" sz="2400" dirty="0"/>
            </a:br>
            <a:r>
              <a:rPr lang="en-US" sz="2400" dirty="0"/>
              <a:t>(615) 252-2303</a:t>
            </a:r>
            <a:br>
              <a:rPr lang="en-US" sz="2800" dirty="0"/>
            </a:br>
            <a:endParaRPr lang="en-US" sz="2800" dirty="0"/>
          </a:p>
        </p:txBody>
      </p:sp>
      <p:sp>
        <p:nvSpPr>
          <p:cNvPr id="5" name="Slide Number Placeholder 4">
            <a:extLst>
              <a:ext uri="{FF2B5EF4-FFF2-40B4-BE49-F238E27FC236}">
                <a16:creationId xmlns:a16="http://schemas.microsoft.com/office/drawing/2014/main" id="{82FE2568-AFC1-4574-843F-E9F720D660ED}"/>
              </a:ext>
            </a:extLst>
          </p:cNvPr>
          <p:cNvSpPr>
            <a:spLocks noGrp="1"/>
          </p:cNvSpPr>
          <p:nvPr>
            <p:ph type="sldNum" sz="quarter" idx="4294967295"/>
          </p:nvPr>
        </p:nvSpPr>
        <p:spPr>
          <a:xfrm>
            <a:off x="2667000" y="5148861"/>
            <a:ext cx="1600200" cy="205383"/>
          </a:xfrm>
          <a:prstGeom prst="rect">
            <a:avLst/>
          </a:prstGeom>
        </p:spPr>
        <p:txBody>
          <a:bodyPr/>
          <a:lstStyle/>
          <a:p>
            <a:pPr defTabSz="257168" eaLnBrk="0" fontAlgn="base" hangingPunct="0">
              <a:spcBef>
                <a:spcPct val="0"/>
              </a:spcBef>
              <a:spcAft>
                <a:spcPct val="0"/>
              </a:spcAft>
              <a:defRPr/>
            </a:pPr>
            <a:fld id="{4C1BDD17-827B-4C89-849C-876843A7E761}" type="slidenum">
              <a:rPr lang="en-US" altLang="en-US" sz="1013">
                <a:solidFill>
                  <a:srgbClr val="CB333B"/>
                </a:solidFill>
                <a:latin typeface="Arial" panose="020B0604020202020204" pitchFamily="34" charset="0"/>
                <a:ea typeface="ＭＳ Ｐゴシック" panose="020B0600070205080204" pitchFamily="34" charset="-128"/>
              </a:rPr>
              <a:pPr defTabSz="257168" eaLnBrk="0" fontAlgn="base" hangingPunct="0">
                <a:spcBef>
                  <a:spcPct val="0"/>
                </a:spcBef>
                <a:spcAft>
                  <a:spcPct val="0"/>
                </a:spcAft>
                <a:defRPr/>
              </a:pPr>
              <a:t>29</a:t>
            </a:fld>
            <a:endParaRPr lang="en-US" altLang="en-US" sz="1013">
              <a:solidFill>
                <a:srgbClr val="CB333B"/>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40662433"/>
      </p:ext>
    </p:extLst>
  </p:cSld>
  <p:clrMapOvr>
    <a:masterClrMapping/>
  </p:clrMapOvr>
</p:sld>
</file>

<file path=ppt/slides/slide3.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What is DEI</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3</a:t>
            </a:fld>
            <a:endParaRPr lang="en-US" altLang="en-US" sz="675" dirty="0">
              <a:solidFill>
                <a:prstClr val="white"/>
              </a:solidFill>
            </a:endParaRPr>
          </a:p>
        </p:txBody>
      </p:sp>
      <p:sp>
        <p:nvSpPr>
          <p:cNvPr id="5" name="TextBox 4">
            <a:extLst>
              <a:ext uri="{FF2B5EF4-FFF2-40B4-BE49-F238E27FC236}">
                <a16:creationId xmlns:a16="http://schemas.microsoft.com/office/drawing/2014/main" id="{9255B607-BF4B-5408-E128-1C88C4563322}"/>
              </a:ext>
            </a:extLst>
          </p:cNvPr>
          <p:cNvSpPr txBox="1"/>
          <p:nvPr/>
        </p:nvSpPr>
        <p:spPr>
          <a:xfrm>
            <a:off x="1995054" y="880660"/>
            <a:ext cx="8201891" cy="5401479"/>
          </a:xfrm>
          <a:prstGeom prst="rect">
            <a:avLst/>
          </a:prstGeom>
          <a:noFill/>
        </p:spPr>
        <p:txBody>
          <a:bodyPr wrap="square" rtlCol="0">
            <a:spAutoFit/>
          </a:bodyPr>
          <a:lstStyle/>
          <a:p>
            <a:pPr algn="just"/>
            <a:r>
              <a:rPr lang="en-US" sz="2300" b="1" dirty="0">
                <a:latin typeface="+mj-lt"/>
              </a:rPr>
              <a:t>Diversity, equity, and inclusion </a:t>
            </a:r>
            <a:r>
              <a:rPr lang="en-US" sz="2300" dirty="0">
                <a:latin typeface="+mj-lt"/>
              </a:rPr>
              <a:t>is a conceptual framework that promotes the fair treatment and full participation of all people, especially in the workplace, including populations who have historically been underrepresented or subject to discrimination because of their background, identity, disability, etc.  (Dictionary.com)</a:t>
            </a:r>
          </a:p>
          <a:p>
            <a:pPr algn="just"/>
            <a:endParaRPr lang="en-US" sz="2300" dirty="0">
              <a:latin typeface="+mj-lt"/>
            </a:endParaRPr>
          </a:p>
          <a:p>
            <a:pPr algn="just"/>
            <a:r>
              <a:rPr lang="en-US" sz="2300" b="1" dirty="0">
                <a:latin typeface="+mj-lt"/>
              </a:rPr>
              <a:t>Diversity</a:t>
            </a:r>
            <a:r>
              <a:rPr lang="en-US" sz="2300" dirty="0">
                <a:latin typeface="+mj-lt"/>
              </a:rPr>
              <a:t> refers to the variety of types of persons within an organization, based on sex, race, age, religion, disability, class or sexual orientation</a:t>
            </a:r>
          </a:p>
          <a:p>
            <a:pPr algn="just"/>
            <a:endParaRPr lang="en-US" sz="2300" dirty="0">
              <a:latin typeface="+mj-lt"/>
            </a:endParaRPr>
          </a:p>
          <a:p>
            <a:pPr algn="just"/>
            <a:r>
              <a:rPr lang="en-US" sz="2300" b="1" dirty="0">
                <a:latin typeface="+mj-lt"/>
              </a:rPr>
              <a:t>Equity</a:t>
            </a:r>
            <a:r>
              <a:rPr lang="en-US" sz="2300" dirty="0">
                <a:latin typeface="+mj-lt"/>
              </a:rPr>
              <a:t> refers to concepts of fairness and justice</a:t>
            </a:r>
            <a:endParaRPr lang="en-US" sz="2300" dirty="0">
              <a:solidFill>
                <a:srgbClr val="252528"/>
              </a:solidFill>
              <a:latin typeface="+mj-lt"/>
            </a:endParaRPr>
          </a:p>
          <a:p>
            <a:pPr algn="just"/>
            <a:endParaRPr lang="en-US" sz="2300" dirty="0">
              <a:latin typeface="+mj-lt"/>
            </a:endParaRPr>
          </a:p>
          <a:p>
            <a:pPr algn="just"/>
            <a:r>
              <a:rPr lang="en-US" sz="2300" b="1" dirty="0">
                <a:latin typeface="+mj-lt"/>
              </a:rPr>
              <a:t>Inclusion</a:t>
            </a:r>
            <a:r>
              <a:rPr lang="en-US" sz="2300" dirty="0">
                <a:latin typeface="+mj-lt"/>
              </a:rPr>
              <a:t> is a sense of belonging and integration of all members of an organization</a:t>
            </a:r>
          </a:p>
        </p:txBody>
      </p:sp>
    </p:spTree>
    <p:extLst>
      <p:ext uri="{BB962C8B-B14F-4D97-AF65-F5344CB8AC3E}">
        <p14:creationId xmlns:p14="http://schemas.microsoft.com/office/powerpoint/2010/main" val="2557455132"/>
      </p:ext>
    </p:extLst>
  </p:cSld>
  <p:clrMapOvr>
    <a:masterClrMapping/>
  </p:clrMapOvr>
</p:sld>
</file>

<file path=ppt/slides/slide4.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DEI Programs</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4</a:t>
            </a:fld>
            <a:endParaRPr lang="en-US" altLang="en-US" sz="675" dirty="0">
              <a:solidFill>
                <a:prstClr val="white"/>
              </a:solidFill>
            </a:endParaRPr>
          </a:p>
        </p:txBody>
      </p:sp>
      <p:sp>
        <p:nvSpPr>
          <p:cNvPr id="5" name="TextBox 4">
            <a:extLst>
              <a:ext uri="{FF2B5EF4-FFF2-40B4-BE49-F238E27FC236}">
                <a16:creationId xmlns:a16="http://schemas.microsoft.com/office/drawing/2014/main" id="{9255B607-BF4B-5408-E128-1C88C4563322}"/>
              </a:ext>
            </a:extLst>
          </p:cNvPr>
          <p:cNvSpPr txBox="1"/>
          <p:nvPr/>
        </p:nvSpPr>
        <p:spPr>
          <a:xfrm>
            <a:off x="955963" y="1229069"/>
            <a:ext cx="8201891" cy="2677656"/>
          </a:xfrm>
          <a:prstGeom prst="rect">
            <a:avLst/>
          </a:prstGeom>
          <a:noFill/>
        </p:spPr>
        <p:txBody>
          <a:bodyPr wrap="square" rtlCol="0">
            <a:spAutoFit/>
          </a:bodyPr>
          <a:lstStyle/>
          <a:p>
            <a:r>
              <a:rPr lang="en-US" sz="2400" dirty="0"/>
              <a:t>Affirmative Action Programs</a:t>
            </a:r>
          </a:p>
          <a:p>
            <a:endParaRPr lang="en-US" sz="2400" dirty="0"/>
          </a:p>
          <a:p>
            <a:r>
              <a:rPr lang="en-US" sz="2400" dirty="0"/>
              <a:t>Disadvantaged Business Enterprises</a:t>
            </a:r>
          </a:p>
          <a:p>
            <a:endParaRPr lang="en-US" sz="2400" dirty="0"/>
          </a:p>
          <a:p>
            <a:r>
              <a:rPr lang="en-US" sz="2400" dirty="0"/>
              <a:t>Environmental Justice</a:t>
            </a:r>
          </a:p>
          <a:p>
            <a:endParaRPr lang="en-US" sz="2400" dirty="0"/>
          </a:p>
          <a:p>
            <a:r>
              <a:rPr lang="en-US" sz="2400" dirty="0"/>
              <a:t>Loan and Grant Preferences</a:t>
            </a:r>
          </a:p>
        </p:txBody>
      </p:sp>
    </p:spTree>
    <p:extLst>
      <p:ext uri="{BB962C8B-B14F-4D97-AF65-F5344CB8AC3E}">
        <p14:creationId xmlns:p14="http://schemas.microsoft.com/office/powerpoint/2010/main" val="1607892197"/>
      </p:ext>
    </p:extLst>
  </p:cSld>
  <p:clrMapOvr>
    <a:masterClrMapping/>
  </p:clrMapOvr>
</p:sld>
</file>

<file path=ppt/slides/slide5.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DEI Executive Order</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5</a:t>
            </a:fld>
            <a:endParaRPr lang="en-US" altLang="en-US" sz="675" dirty="0">
              <a:solidFill>
                <a:prstClr val="white"/>
              </a:solidFill>
            </a:endParaRPr>
          </a:p>
        </p:txBody>
      </p:sp>
      <p:sp>
        <p:nvSpPr>
          <p:cNvPr id="5" name="TextBox 4">
            <a:extLst>
              <a:ext uri="{FF2B5EF4-FFF2-40B4-BE49-F238E27FC236}">
                <a16:creationId xmlns:a16="http://schemas.microsoft.com/office/drawing/2014/main" id="{9255B607-BF4B-5408-E128-1C88C4563322}"/>
              </a:ext>
            </a:extLst>
          </p:cNvPr>
          <p:cNvSpPr txBox="1"/>
          <p:nvPr/>
        </p:nvSpPr>
        <p:spPr>
          <a:xfrm>
            <a:off x="1202266" y="883643"/>
            <a:ext cx="9120293" cy="4955203"/>
          </a:xfrm>
          <a:prstGeom prst="rect">
            <a:avLst/>
          </a:prstGeom>
          <a:noFill/>
        </p:spPr>
        <p:txBody>
          <a:bodyPr wrap="square" rtlCol="0">
            <a:spAutoFit/>
          </a:bodyPr>
          <a:lstStyle/>
          <a:p>
            <a:pPr algn="just"/>
            <a:r>
              <a:rPr lang="en-US" sz="2400" dirty="0"/>
              <a:t>January 21, 2025, President Trump issued an Executive Order titled “Ending Illegal Discrimination and Restoring Merit-Based Opportunity.” Exec. Order 14173, 90 Fed. Reg. 8633 (Jan. 21, 2025).</a:t>
            </a:r>
          </a:p>
          <a:p>
            <a:pPr lvl="1"/>
            <a:endParaRPr lang="en-US" sz="2200" dirty="0"/>
          </a:p>
          <a:p>
            <a:pPr lvl="1" algn="just"/>
            <a:r>
              <a:rPr lang="en-US" sz="2200" dirty="0"/>
              <a:t>Noted that critical and influential institutions of American society, including the Federal Government, major corporations, financial institutions, the medical industry, large commercial airlines, law enforcement agencies, and institutions of higher education have adopted and actively use dangerous, demeaning, and immoral race- and sex-based preferences under the guise of so-called ‘‘diversity, equity, and inclusion’’ (DEI) or ‘‘diversity, equity, inclusion, and accessibility’’ (DEIA) that can violate the civil-rights laws of this Nation.</a:t>
            </a:r>
          </a:p>
        </p:txBody>
      </p:sp>
    </p:spTree>
    <p:extLst>
      <p:ext uri="{BB962C8B-B14F-4D97-AF65-F5344CB8AC3E}">
        <p14:creationId xmlns:p14="http://schemas.microsoft.com/office/powerpoint/2010/main" val="1137230535"/>
      </p:ext>
    </p:extLst>
  </p:cSld>
  <p:clrMapOvr>
    <a:masterClrMapping/>
  </p:clrMapOvr>
</p:sld>
</file>

<file path=ppt/slides/slide6.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DEI Executive Order</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6</a:t>
            </a:fld>
            <a:endParaRPr lang="en-US" altLang="en-US" sz="675" dirty="0">
              <a:solidFill>
                <a:prstClr val="white"/>
              </a:solidFill>
            </a:endParaRPr>
          </a:p>
        </p:txBody>
      </p:sp>
      <p:sp>
        <p:nvSpPr>
          <p:cNvPr id="5" name="TextBox 4">
            <a:extLst>
              <a:ext uri="{FF2B5EF4-FFF2-40B4-BE49-F238E27FC236}">
                <a16:creationId xmlns:a16="http://schemas.microsoft.com/office/drawing/2014/main" id="{9255B607-BF4B-5408-E128-1C88C4563322}"/>
              </a:ext>
            </a:extLst>
          </p:cNvPr>
          <p:cNvSpPr txBox="1"/>
          <p:nvPr/>
        </p:nvSpPr>
        <p:spPr>
          <a:xfrm>
            <a:off x="1219200" y="869789"/>
            <a:ext cx="9354897" cy="3416320"/>
          </a:xfrm>
          <a:prstGeom prst="rect">
            <a:avLst/>
          </a:prstGeom>
          <a:noFill/>
        </p:spPr>
        <p:txBody>
          <a:bodyPr wrap="square" rtlCol="0">
            <a:spAutoFit/>
          </a:bodyPr>
          <a:lstStyle/>
          <a:p>
            <a:endParaRPr lang="en-US" sz="2400" dirty="0"/>
          </a:p>
          <a:p>
            <a:pPr algn="just"/>
            <a:r>
              <a:rPr lang="en-US" sz="2400" dirty="0"/>
              <a:t>Ordered all executive departments and agencies to terminate all discriminatory and illegal preferences, mandates, policies, programs, activities, guidance, regulations, enforcement actions, consent orders, and requirements. </a:t>
            </a:r>
          </a:p>
          <a:p>
            <a:pPr algn="just"/>
            <a:endParaRPr lang="en-US" sz="2400" dirty="0"/>
          </a:p>
          <a:p>
            <a:pPr algn="just"/>
            <a:r>
              <a:rPr lang="en-US" sz="2400" dirty="0"/>
              <a:t>Further ordered all agencies to enforce longstanding civil-rights laws and to combat illegal private-sector DEI preferences,</a:t>
            </a:r>
          </a:p>
          <a:p>
            <a:pPr algn="just"/>
            <a:r>
              <a:rPr lang="en-US" sz="2400" dirty="0"/>
              <a:t>mandates, policies, programs, and activities.</a:t>
            </a:r>
          </a:p>
        </p:txBody>
      </p:sp>
    </p:spTree>
    <p:extLst>
      <p:ext uri="{BB962C8B-B14F-4D97-AF65-F5344CB8AC3E}">
        <p14:creationId xmlns:p14="http://schemas.microsoft.com/office/powerpoint/2010/main" val="201935003"/>
      </p:ext>
    </p:extLst>
  </p:cSld>
  <p:clrMapOvr>
    <a:masterClrMapping/>
  </p:clrMapOvr>
</p:sld>
</file>

<file path=ppt/slides/slide7.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DEI Executive Order</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7</a:t>
            </a:fld>
            <a:endParaRPr lang="en-US" altLang="en-US" sz="675" dirty="0">
              <a:solidFill>
                <a:prstClr val="white"/>
              </a:solidFill>
            </a:endParaRPr>
          </a:p>
        </p:txBody>
      </p:sp>
      <p:sp>
        <p:nvSpPr>
          <p:cNvPr id="5" name="TextBox 4">
            <a:extLst>
              <a:ext uri="{FF2B5EF4-FFF2-40B4-BE49-F238E27FC236}">
                <a16:creationId xmlns:a16="http://schemas.microsoft.com/office/drawing/2014/main" id="{9255B607-BF4B-5408-E128-1C88C4563322}"/>
              </a:ext>
            </a:extLst>
          </p:cNvPr>
          <p:cNvSpPr txBox="1"/>
          <p:nvPr/>
        </p:nvSpPr>
        <p:spPr>
          <a:xfrm>
            <a:off x="1219200" y="377317"/>
            <a:ext cx="9535006" cy="5816977"/>
          </a:xfrm>
          <a:prstGeom prst="rect">
            <a:avLst/>
          </a:prstGeom>
          <a:noFill/>
        </p:spPr>
        <p:txBody>
          <a:bodyPr wrap="square" rtlCol="0">
            <a:spAutoFit/>
          </a:bodyPr>
          <a:lstStyle/>
          <a:p>
            <a:endParaRPr lang="en-US" sz="2400" dirty="0"/>
          </a:p>
          <a:p>
            <a:r>
              <a:rPr lang="en-US" sz="2400" dirty="0"/>
              <a:t>Terminated prior Executive Orders:</a:t>
            </a:r>
          </a:p>
          <a:p>
            <a:endParaRPr lang="en-US" sz="2400" dirty="0"/>
          </a:p>
          <a:p>
            <a:pPr marL="342900" indent="-342900" algn="just">
              <a:buFont typeface="Arial" panose="020B0604020202020204" pitchFamily="34" charset="0"/>
              <a:buChar char="•"/>
            </a:pPr>
            <a:r>
              <a:rPr lang="en-US" sz="2000" dirty="0"/>
              <a:t>Executive Order 12898, February 11, 1994 (Federal Actions to Address Environmental Justice in Minority Populations and Low-Income Populations).</a:t>
            </a:r>
          </a:p>
          <a:p>
            <a:pPr marL="342900" indent="-342900" algn="just">
              <a:buFont typeface="Arial" panose="020B0604020202020204" pitchFamily="34" charset="0"/>
              <a:buChar char="•"/>
            </a:pPr>
            <a:endParaRPr lang="en-US" sz="2000" dirty="0"/>
          </a:p>
          <a:p>
            <a:pPr marL="342900" indent="-342900" algn="just">
              <a:buFont typeface="Arial" panose="020B0604020202020204" pitchFamily="34" charset="0"/>
              <a:buChar char="•"/>
            </a:pPr>
            <a:r>
              <a:rPr lang="en-US" sz="2000" dirty="0"/>
              <a:t>Executive Order 13583, August 18, 2011 (Establishing a Coordinated Government-wide Initiative to Promote Diversity and Inclusion in the Federal Workforce).</a:t>
            </a:r>
          </a:p>
          <a:p>
            <a:pPr algn="just"/>
            <a:endParaRPr lang="en-US" sz="2000" dirty="0"/>
          </a:p>
          <a:p>
            <a:pPr marL="342900" indent="-342900" algn="just">
              <a:buFont typeface="Arial" panose="020B0604020202020204" pitchFamily="34" charset="0"/>
              <a:buChar char="•"/>
            </a:pPr>
            <a:r>
              <a:rPr lang="en-US" sz="2000" dirty="0"/>
              <a:t>Executive Order 13672, July 21, 2014 (Further Amendments to Executive Order 11478, Equal Employment Opportunity in the Federal Government, and Executive Order 11246, Equal Employment Opportunity).</a:t>
            </a:r>
          </a:p>
          <a:p>
            <a:pPr marL="342900" indent="-342900" algn="just">
              <a:buFont typeface="Arial" panose="020B0604020202020204" pitchFamily="34" charset="0"/>
              <a:buChar char="•"/>
            </a:pPr>
            <a:endParaRPr lang="en-US" sz="2000" dirty="0"/>
          </a:p>
          <a:p>
            <a:pPr marL="342900" indent="-342900" algn="just">
              <a:buFont typeface="Arial" panose="020B0604020202020204" pitchFamily="34" charset="0"/>
              <a:buChar char="•"/>
            </a:pPr>
            <a:r>
              <a:rPr lang="en-US" sz="2000" dirty="0"/>
              <a:t>Presidential Memorandum of October 5, 2016 (Promoting Diversity and Inclusion in the National Security Workforce).</a:t>
            </a:r>
          </a:p>
          <a:p>
            <a:pPr marL="342900" indent="-342900" algn="just">
              <a:buFont typeface="Arial" panose="020B0604020202020204" pitchFamily="34" charset="0"/>
              <a:buChar char="•"/>
            </a:pPr>
            <a:endParaRPr lang="en-US" sz="2000" dirty="0"/>
          </a:p>
          <a:p>
            <a:pPr marL="342900" indent="-342900" algn="just">
              <a:buFont typeface="Arial" panose="020B0604020202020204" pitchFamily="34" charset="0"/>
              <a:buChar char="•"/>
            </a:pPr>
            <a:r>
              <a:rPr lang="en-US" sz="2000" dirty="0"/>
              <a:t>Executive Order 11246, September 24, 1965 (Equal Employment Opportunity).</a:t>
            </a:r>
          </a:p>
        </p:txBody>
      </p:sp>
    </p:spTree>
    <p:extLst>
      <p:ext uri="{BB962C8B-B14F-4D97-AF65-F5344CB8AC3E}">
        <p14:creationId xmlns:p14="http://schemas.microsoft.com/office/powerpoint/2010/main" val="914989402"/>
      </p:ext>
    </p:extLst>
  </p:cSld>
  <p:clrMapOvr>
    <a:masterClrMapping/>
  </p:clrMapOvr>
</p:sld>
</file>

<file path=ppt/slides/slide8.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DEI Executive Order</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8</a:t>
            </a:fld>
            <a:endParaRPr lang="en-US" altLang="en-US" sz="675" dirty="0">
              <a:solidFill>
                <a:prstClr val="white"/>
              </a:solidFill>
            </a:endParaRPr>
          </a:p>
        </p:txBody>
      </p:sp>
      <p:sp>
        <p:nvSpPr>
          <p:cNvPr id="5" name="TextBox 4">
            <a:extLst>
              <a:ext uri="{FF2B5EF4-FFF2-40B4-BE49-F238E27FC236}">
                <a16:creationId xmlns:a16="http://schemas.microsoft.com/office/drawing/2014/main" id="{9255B607-BF4B-5408-E128-1C88C4563322}"/>
              </a:ext>
            </a:extLst>
          </p:cNvPr>
          <p:cNvSpPr txBox="1"/>
          <p:nvPr/>
        </p:nvSpPr>
        <p:spPr>
          <a:xfrm>
            <a:off x="1480282" y="1007396"/>
            <a:ext cx="8842278" cy="3908762"/>
          </a:xfrm>
          <a:prstGeom prst="rect">
            <a:avLst/>
          </a:prstGeom>
          <a:noFill/>
        </p:spPr>
        <p:txBody>
          <a:bodyPr wrap="square" rtlCol="0">
            <a:spAutoFit/>
          </a:bodyPr>
          <a:lstStyle/>
          <a:p>
            <a:pPr algn="just"/>
            <a:r>
              <a:rPr lang="en-US" sz="2400" dirty="0"/>
              <a:t>Ordered the Office of Federal Contract Compliance Programs within the Department of Labor to immediately cease:</a:t>
            </a:r>
          </a:p>
          <a:p>
            <a:pPr algn="just"/>
            <a:endParaRPr lang="en-US" sz="2400" dirty="0"/>
          </a:p>
          <a:p>
            <a:pPr marL="342900" indent="-342900" algn="just">
              <a:buFont typeface="Arial" panose="020B0604020202020204" pitchFamily="34" charset="0"/>
              <a:buChar char="•"/>
            </a:pPr>
            <a:r>
              <a:rPr lang="en-US" sz="2200" dirty="0"/>
              <a:t>Promoting ‘‘diversity’’.</a:t>
            </a:r>
          </a:p>
          <a:p>
            <a:pPr marL="342900" indent="-342900" algn="just">
              <a:buFont typeface="Arial" panose="020B0604020202020204" pitchFamily="34" charset="0"/>
              <a:buChar char="•"/>
            </a:pPr>
            <a:endParaRPr lang="en-US" sz="2200" dirty="0"/>
          </a:p>
          <a:p>
            <a:pPr marL="342900" indent="-342900" algn="just">
              <a:buFont typeface="Arial" panose="020B0604020202020204" pitchFamily="34" charset="0"/>
              <a:buChar char="•"/>
            </a:pPr>
            <a:r>
              <a:rPr lang="en-US" sz="2200" dirty="0"/>
              <a:t>Holding Federal contractors and subcontractors responsible for taking ‘‘affirmative action’’.</a:t>
            </a:r>
          </a:p>
          <a:p>
            <a:pPr marL="342900" indent="-342900" algn="just">
              <a:buFont typeface="Arial" panose="020B0604020202020204" pitchFamily="34" charset="0"/>
              <a:buChar char="•"/>
            </a:pPr>
            <a:endParaRPr lang="en-US" sz="2200" dirty="0"/>
          </a:p>
          <a:p>
            <a:pPr marL="342900" indent="-342900" algn="just">
              <a:buFont typeface="Arial" panose="020B0604020202020204" pitchFamily="34" charset="0"/>
              <a:buChar char="•"/>
            </a:pPr>
            <a:r>
              <a:rPr lang="en-US" sz="2200" dirty="0"/>
              <a:t>Allowing or encouraging Federal contractors and subcontractors to engage in workforce balancing based on race, color, sex, sexual preference, religion, or national origin.</a:t>
            </a:r>
          </a:p>
        </p:txBody>
      </p:sp>
    </p:spTree>
    <p:extLst>
      <p:ext uri="{BB962C8B-B14F-4D97-AF65-F5344CB8AC3E}">
        <p14:creationId xmlns:p14="http://schemas.microsoft.com/office/powerpoint/2010/main" val="488444374"/>
      </p:ext>
    </p:extLst>
  </p:cSld>
  <p:clrMapOvr>
    <a:masterClrMapping/>
  </p:clrMapOvr>
</p:sld>
</file>

<file path=ppt/slides/slide9.xml><?xml version="1.0" encoding="utf-8"?>
<p:sld xmlns:a14="http://schemas.microsoft.com/office/drawing/2010/main"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a:t>DEI Executive Order</a:t>
            </a:r>
          </a:p>
        </p:txBody>
      </p:sp>
      <p:sp>
        <p:nvSpPr>
          <p:cNvPr id="18436" name="Slide Number Placeholder 3"/>
          <p:cNvSpPr>
            <a:spLocks noGrp="1"/>
          </p:cNvSpPr>
          <p:nvPr>
            <p:ph type="sldNum"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Font typeface="Wingdings" panose="05000000000000000000" pitchFamily="2" charset="2"/>
              <a:buChar char="§"/>
              <a:defRPr sz="1239">
                <a:solidFill>
                  <a:schemeClr val="tx1"/>
                </a:solidFill>
                <a:latin typeface="Arial" panose="020B0604020202020204" pitchFamily="34" charset="0"/>
                <a:ea typeface="ＭＳ Ｐゴシック" panose="020B0600070205080204" pitchFamily="34" charset="-128"/>
              </a:defRPr>
            </a:lvl1pPr>
            <a:lvl2pPr marL="21336063" indent="-21078894">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2pPr>
            <a:lvl3pPr marL="642923"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3pPr>
            <a:lvl4pPr marL="900091"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4pPr>
            <a:lvl5pPr marL="1157259" indent="-128585">
              <a:spcBef>
                <a:spcPct val="20000"/>
              </a:spcBef>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5pPr>
            <a:lvl6pPr marL="141442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6pPr>
            <a:lvl7pPr marL="1671597"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7pPr>
            <a:lvl8pPr marL="1928765"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8pPr>
            <a:lvl9pPr marL="2185933" indent="-128585" defTabSz="257168" eaLnBrk="0" fontAlgn="base" hangingPunct="0">
              <a:spcBef>
                <a:spcPct val="20000"/>
              </a:spcBef>
              <a:spcAft>
                <a:spcPct val="0"/>
              </a:spcAft>
              <a:buClr>
                <a:schemeClr val="accent1"/>
              </a:buClr>
              <a:buFont typeface="Arial" panose="020B0604020202020204" pitchFamily="34" charset="0"/>
              <a:buChar char="»"/>
              <a:defRPr sz="1125">
                <a:solidFill>
                  <a:schemeClr val="tx1"/>
                </a:solidFill>
                <a:latin typeface="Arial" panose="020B0604020202020204" pitchFamily="34" charset="0"/>
                <a:ea typeface="ＭＳ Ｐゴシック" panose="020B0600070205080204" pitchFamily="34" charset="-128"/>
              </a:defRPr>
            </a:lvl9pPr>
          </a:lstStyle>
          <a:p>
            <a:pPr defTabSz="257168" fontAlgn="base">
              <a:spcBef>
                <a:spcPct val="0"/>
              </a:spcBef>
              <a:spcAft>
                <a:spcPct val="0"/>
              </a:spcAft>
              <a:buClrTx/>
              <a:buNone/>
              <a:defRPr/>
            </a:pPr>
            <a:fld id="{A7C2B75F-1FC1-471B-8B91-F166547122DD}" type="slidenum">
              <a:rPr lang="en-US" altLang="en-US" sz="675">
                <a:solidFill>
                  <a:prstClr val="white"/>
                </a:solidFill>
              </a:rPr>
              <a:pPr defTabSz="257168" fontAlgn="base">
                <a:spcBef>
                  <a:spcPct val="0"/>
                </a:spcBef>
                <a:spcAft>
                  <a:spcPct val="0"/>
                </a:spcAft>
                <a:buClrTx/>
                <a:buNone/>
                <a:defRPr/>
              </a:pPr>
              <a:t>9</a:t>
            </a:fld>
            <a:endParaRPr lang="en-US" altLang="en-US" sz="675" dirty="0">
              <a:solidFill>
                <a:prstClr val="white"/>
              </a:solidFill>
            </a:endParaRPr>
          </a:p>
        </p:txBody>
      </p:sp>
      <p:sp>
        <p:nvSpPr>
          <p:cNvPr id="5" name="TextBox 4">
            <a:extLst>
              <a:ext uri="{FF2B5EF4-FFF2-40B4-BE49-F238E27FC236}">
                <a16:creationId xmlns:a16="http://schemas.microsoft.com/office/drawing/2014/main" id="{9255B607-BF4B-5408-E128-1C88C4563322}"/>
              </a:ext>
            </a:extLst>
          </p:cNvPr>
          <p:cNvSpPr txBox="1"/>
          <p:nvPr/>
        </p:nvSpPr>
        <p:spPr>
          <a:xfrm>
            <a:off x="1565563" y="1215213"/>
            <a:ext cx="8756997" cy="3908762"/>
          </a:xfrm>
          <a:prstGeom prst="rect">
            <a:avLst/>
          </a:prstGeom>
          <a:noFill/>
        </p:spPr>
        <p:txBody>
          <a:bodyPr wrap="square" rtlCol="0">
            <a:spAutoFit/>
          </a:bodyPr>
          <a:lstStyle/>
          <a:p>
            <a:pPr algn="just"/>
            <a:r>
              <a:rPr lang="en-US" sz="2400" dirty="0"/>
              <a:t>Required the head of each Federal agency to include in every contract or grant award:</a:t>
            </a:r>
          </a:p>
          <a:p>
            <a:endParaRPr lang="en-US" sz="2400" dirty="0"/>
          </a:p>
          <a:p>
            <a:pPr marL="342900" indent="-342900" algn="just">
              <a:buFont typeface="Arial" panose="020B0604020202020204" pitchFamily="34" charset="0"/>
              <a:buChar char="•"/>
            </a:pPr>
            <a:r>
              <a:rPr lang="en-US" sz="2200" dirty="0"/>
              <a:t>A term requiring the contractual counterparty or grant recipient to agree that its compliance in all respects with all applicable Federal anti-discrimination laws is material to the government’s payment decisions for purposes of the False Claims Act.</a:t>
            </a:r>
          </a:p>
          <a:p>
            <a:pPr marL="342900" indent="-342900" algn="just">
              <a:buFont typeface="Arial" panose="020B0604020202020204" pitchFamily="34" charset="0"/>
              <a:buChar char="•"/>
            </a:pPr>
            <a:endParaRPr lang="en-US" sz="2200" dirty="0"/>
          </a:p>
          <a:p>
            <a:pPr marL="342900" indent="-342900" algn="just">
              <a:buFont typeface="Arial" panose="020B0604020202020204" pitchFamily="34" charset="0"/>
              <a:buChar char="•"/>
            </a:pPr>
            <a:r>
              <a:rPr lang="en-US" sz="2200" dirty="0"/>
              <a:t>A term requiring such counterparty or recipient to certify that it does not operate any programs promoting DEI that violate any applicable Federal anti-discrimination laws.</a:t>
            </a:r>
          </a:p>
        </p:txBody>
      </p:sp>
    </p:spTree>
    <p:extLst>
      <p:ext uri="{BB962C8B-B14F-4D97-AF65-F5344CB8AC3E}">
        <p14:creationId xmlns:p14="http://schemas.microsoft.com/office/powerpoint/2010/main" val="1467654546"/>
      </p:ext>
    </p:extLst>
  </p:cSld>
  <p:clrMapOvr>
    <a:masterClrMapping/>
  </p:clrMapOvr>
</p:sld>
</file>

<file path=ppt/theme/theme1.xml><?xml version="1.0" encoding="utf-8"?>
<a:theme xmlns:a="http://schemas.openxmlformats.org/drawingml/2006/main" name="Bradley Theme">
  <a:themeElements>
    <a:clrScheme name="Bradley Colors">
      <a:dk1>
        <a:srgbClr val="CB333B"/>
      </a:dk1>
      <a:lt1>
        <a:sysClr val="window" lastClr="FFFFFF"/>
      </a:lt1>
      <a:dk2>
        <a:srgbClr val="4B4A4B"/>
      </a:dk2>
      <a:lt2>
        <a:srgbClr val="D1CCBD"/>
      </a:lt2>
      <a:accent1>
        <a:srgbClr val="CB333B"/>
      </a:accent1>
      <a:accent2>
        <a:srgbClr val="008C95"/>
      </a:accent2>
      <a:accent3>
        <a:srgbClr val="F1C400"/>
      </a:accent3>
      <a:accent4>
        <a:srgbClr val="3C1053"/>
      </a:accent4>
      <a:accent5>
        <a:srgbClr val="D1CCBD"/>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CEEFB424-9623-4932-92A9-85E3880F22B2}" vid="{FBD5879D-22B1-4724-AFC9-3802C45C42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file>

<file path=docProps/core.xml><?xml version="1.0" encoding="utf-8"?>
<coreProperties xmlns:dc="http://purl.org/dc/elements/1.1/" xmlns:dcterms="http://purl.org/dc/terms/" xmlns:xsi="http://www.w3.org/2001/XMLSchema-instance" xmlns="http://schemas.openxmlformats.org/package/2006/metadata/core-properties">
  <dcterms:created xsi:type="dcterms:W3CDTF">1900-01-01T06:00:00.0000000Z</dcterms:created>
  <dcterms:modified xsi:type="dcterms:W3CDTF">1900-01-01T06:00:00.0000000Z</dcterms:modified>
</coreProperties>
</file>

<file path=docProps/custom.xml><?xml version="1.0" encoding="utf-8"?>
<op:Properties xmlns:vt="http://schemas.openxmlformats.org/officeDocument/2006/docPropsVTypes" xmlns:op="http://schemas.openxmlformats.org/officeDocument/2006/custom-properties"/>
</file>